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75" r:id="rId3"/>
    <p:sldId id="267" r:id="rId4"/>
    <p:sldId id="257" r:id="rId5"/>
    <p:sldId id="268" r:id="rId6"/>
    <p:sldId id="258" r:id="rId7"/>
    <p:sldId id="272" r:id="rId8"/>
    <p:sldId id="260" r:id="rId9"/>
    <p:sldId id="271" r:id="rId10"/>
    <p:sldId id="269" r:id="rId11"/>
    <p:sldId id="262" r:id="rId12"/>
    <p:sldId id="270" r:id="rId13"/>
    <p:sldId id="263" r:id="rId14"/>
    <p:sldId id="274" r:id="rId15"/>
    <p:sldId id="265" r:id="rId16"/>
    <p:sldId id="266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BD5ADA-29B0-411C-8374-2E083F510797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7387C3-829D-4611-BB03-81717CDB7A99}">
      <dgm:prSet phldrT="[نص]"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Supply</a:t>
          </a:r>
          <a:endParaRPr lang="en-US" b="1" dirty="0">
            <a:solidFill>
              <a:srgbClr val="7030A0"/>
            </a:solidFill>
          </a:endParaRPr>
        </a:p>
      </dgm:t>
    </dgm:pt>
    <dgm:pt modelId="{64C0D575-A8D3-4343-87DE-64C7187A565B}" type="parTrans" cxnId="{1D5B7A39-C54A-4842-817B-9393E90947EF}">
      <dgm:prSet/>
      <dgm:spPr/>
      <dgm:t>
        <a:bodyPr/>
        <a:lstStyle/>
        <a:p>
          <a:endParaRPr lang="en-US"/>
        </a:p>
      </dgm:t>
    </dgm:pt>
    <dgm:pt modelId="{8F748424-8AEE-49A1-94B4-0DA870DF1598}" type="sibTrans" cxnId="{1D5B7A39-C54A-4842-817B-9393E90947EF}">
      <dgm:prSet/>
      <dgm:spPr/>
      <dgm:t>
        <a:bodyPr/>
        <a:lstStyle/>
        <a:p>
          <a:endParaRPr lang="en-US"/>
        </a:p>
      </dgm:t>
    </dgm:pt>
    <dgm:pt modelId="{39027381-4E05-43B4-999B-5A93E74AA505}">
      <dgm:prSet phldrT="[نص]"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Storage</a:t>
          </a:r>
          <a:endParaRPr lang="en-US" b="1" dirty="0">
            <a:solidFill>
              <a:srgbClr val="7030A0"/>
            </a:solidFill>
          </a:endParaRPr>
        </a:p>
      </dgm:t>
    </dgm:pt>
    <dgm:pt modelId="{DE031947-4245-4159-A9C2-1E799547943C}" type="parTrans" cxnId="{85C6A031-C6CE-439A-9F05-C2348482E3BE}">
      <dgm:prSet/>
      <dgm:spPr/>
      <dgm:t>
        <a:bodyPr/>
        <a:lstStyle/>
        <a:p>
          <a:endParaRPr lang="en-US"/>
        </a:p>
      </dgm:t>
    </dgm:pt>
    <dgm:pt modelId="{8B064796-D301-43B9-B395-3948AE04D9CD}" type="sibTrans" cxnId="{85C6A031-C6CE-439A-9F05-C2348482E3BE}">
      <dgm:prSet/>
      <dgm:spPr/>
      <dgm:t>
        <a:bodyPr/>
        <a:lstStyle/>
        <a:p>
          <a:endParaRPr lang="en-US"/>
        </a:p>
      </dgm:t>
    </dgm:pt>
    <dgm:pt modelId="{E57C6815-CF84-4E8B-986F-9848C8DE1667}">
      <dgm:prSet phldrT="[نص]"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Offer</a:t>
          </a:r>
          <a:endParaRPr lang="en-US" b="1" dirty="0">
            <a:solidFill>
              <a:srgbClr val="7030A0"/>
            </a:solidFill>
          </a:endParaRPr>
        </a:p>
      </dgm:t>
    </dgm:pt>
    <dgm:pt modelId="{45EC620C-64A1-4153-A3CE-F4C8F7EF17F9}" type="parTrans" cxnId="{D862068F-5740-47CE-812A-F98895DCB854}">
      <dgm:prSet/>
      <dgm:spPr/>
      <dgm:t>
        <a:bodyPr/>
        <a:lstStyle/>
        <a:p>
          <a:endParaRPr lang="en-US"/>
        </a:p>
      </dgm:t>
    </dgm:pt>
    <dgm:pt modelId="{4AC30266-3865-4295-BFB5-5391D077A053}" type="sibTrans" cxnId="{D862068F-5740-47CE-812A-F98895DCB854}">
      <dgm:prSet/>
      <dgm:spPr/>
      <dgm:t>
        <a:bodyPr/>
        <a:lstStyle/>
        <a:p>
          <a:endParaRPr lang="en-US"/>
        </a:p>
      </dgm:t>
    </dgm:pt>
    <dgm:pt modelId="{90A74AEF-67B4-4177-8CE0-C745E0B19F9E}">
      <dgm:prSet phldrT="[نص]"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Marketing</a:t>
          </a:r>
          <a:endParaRPr lang="en-US" b="1" dirty="0">
            <a:solidFill>
              <a:srgbClr val="7030A0"/>
            </a:solidFill>
          </a:endParaRPr>
        </a:p>
      </dgm:t>
    </dgm:pt>
    <dgm:pt modelId="{6E44972D-80E1-421D-A04B-BD0CF659CB15}" type="parTrans" cxnId="{25FC1F36-5ABC-412B-A397-D9D75E779127}">
      <dgm:prSet/>
      <dgm:spPr/>
      <dgm:t>
        <a:bodyPr/>
        <a:lstStyle/>
        <a:p>
          <a:endParaRPr lang="en-US"/>
        </a:p>
      </dgm:t>
    </dgm:pt>
    <dgm:pt modelId="{BEE70D7A-B168-4863-B6D0-B778EA15098F}" type="sibTrans" cxnId="{25FC1F36-5ABC-412B-A397-D9D75E779127}">
      <dgm:prSet/>
      <dgm:spPr/>
      <dgm:t>
        <a:bodyPr/>
        <a:lstStyle/>
        <a:p>
          <a:endParaRPr lang="en-US"/>
        </a:p>
      </dgm:t>
    </dgm:pt>
    <dgm:pt modelId="{4BD8CE89-7AA5-4610-83ED-87611A335841}">
      <dgm:prSet phldrT="[نص]"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Payment</a:t>
          </a:r>
          <a:endParaRPr lang="en-US" b="1" dirty="0">
            <a:solidFill>
              <a:srgbClr val="7030A0"/>
            </a:solidFill>
          </a:endParaRPr>
        </a:p>
      </dgm:t>
    </dgm:pt>
    <dgm:pt modelId="{83B170C0-2C50-4F1F-A394-6F1828BE8DA3}" type="parTrans" cxnId="{53677007-17CE-4C1D-AFFC-4AAD4BC3EA50}">
      <dgm:prSet/>
      <dgm:spPr/>
      <dgm:t>
        <a:bodyPr/>
        <a:lstStyle/>
        <a:p>
          <a:endParaRPr lang="en-US"/>
        </a:p>
      </dgm:t>
    </dgm:pt>
    <dgm:pt modelId="{676CC7F4-687A-424D-9B80-764FAF778DD2}" type="sibTrans" cxnId="{53677007-17CE-4C1D-AFFC-4AAD4BC3EA50}">
      <dgm:prSet/>
      <dgm:spPr/>
      <dgm:t>
        <a:bodyPr/>
        <a:lstStyle/>
        <a:p>
          <a:endParaRPr lang="en-US"/>
        </a:p>
      </dgm:t>
    </dgm:pt>
    <dgm:pt modelId="{E1291DBB-94F2-485B-BA03-737DFE1396BA}">
      <dgm:prSet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Fulfillment </a:t>
          </a:r>
          <a:endParaRPr lang="en-US" b="1" dirty="0">
            <a:solidFill>
              <a:srgbClr val="7030A0"/>
            </a:solidFill>
          </a:endParaRPr>
        </a:p>
      </dgm:t>
    </dgm:pt>
    <dgm:pt modelId="{E3F992CF-D6A1-4304-984A-32D2BD74DB92}" type="parTrans" cxnId="{31301FD4-F185-4BC3-9EA3-5EB6363D30E1}">
      <dgm:prSet/>
      <dgm:spPr/>
      <dgm:t>
        <a:bodyPr/>
        <a:lstStyle/>
        <a:p>
          <a:endParaRPr lang="en-US"/>
        </a:p>
      </dgm:t>
    </dgm:pt>
    <dgm:pt modelId="{522DBDFE-1E72-47CA-AA18-6897FC90B14F}" type="sibTrans" cxnId="{31301FD4-F185-4BC3-9EA3-5EB6363D30E1}">
      <dgm:prSet/>
      <dgm:spPr/>
      <dgm:t>
        <a:bodyPr/>
        <a:lstStyle/>
        <a:p>
          <a:endParaRPr lang="en-US"/>
        </a:p>
      </dgm:t>
    </dgm:pt>
    <dgm:pt modelId="{4054D282-1B05-472A-AFC8-976542C76EFF}">
      <dgm:prSet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Delivery</a:t>
          </a:r>
          <a:endParaRPr lang="en-US" b="1" dirty="0">
            <a:solidFill>
              <a:srgbClr val="7030A0"/>
            </a:solidFill>
          </a:endParaRPr>
        </a:p>
      </dgm:t>
    </dgm:pt>
    <dgm:pt modelId="{63C95809-FF42-44FE-B19D-D4CED36ECB6E}" type="parTrans" cxnId="{715FA9F1-5F66-4C09-8459-E32CCCF0C68B}">
      <dgm:prSet/>
      <dgm:spPr/>
      <dgm:t>
        <a:bodyPr/>
        <a:lstStyle/>
        <a:p>
          <a:endParaRPr lang="en-US"/>
        </a:p>
      </dgm:t>
    </dgm:pt>
    <dgm:pt modelId="{7C0801FE-431E-4558-AA7A-AF9BFF4DADF5}" type="sibTrans" cxnId="{715FA9F1-5F66-4C09-8459-E32CCCF0C68B}">
      <dgm:prSet/>
      <dgm:spPr/>
      <dgm:t>
        <a:bodyPr/>
        <a:lstStyle/>
        <a:p>
          <a:endParaRPr lang="en-US"/>
        </a:p>
      </dgm:t>
    </dgm:pt>
    <dgm:pt modelId="{C402BC64-264A-4326-828B-9468805EA666}">
      <dgm:prSet/>
      <dgm:spPr>
        <a:solidFill>
          <a:srgbClr val="FFC000"/>
        </a:solidFill>
      </dgm:spPr>
      <dgm:t>
        <a:bodyPr/>
        <a:lstStyle/>
        <a:p>
          <a:r>
            <a:rPr lang="en-US" b="1" dirty="0" smtClean="0">
              <a:solidFill>
                <a:srgbClr val="7030A0"/>
              </a:solidFill>
            </a:rPr>
            <a:t>Support</a:t>
          </a:r>
          <a:endParaRPr lang="en-US" b="1" dirty="0">
            <a:solidFill>
              <a:srgbClr val="7030A0"/>
            </a:solidFill>
          </a:endParaRPr>
        </a:p>
      </dgm:t>
    </dgm:pt>
    <dgm:pt modelId="{B5E2FE6D-715F-4124-BE48-7592707AAE76}" type="parTrans" cxnId="{0B322A1A-AF1E-4FB8-95E7-66005A423B19}">
      <dgm:prSet/>
      <dgm:spPr/>
      <dgm:t>
        <a:bodyPr/>
        <a:lstStyle/>
        <a:p>
          <a:endParaRPr lang="en-US"/>
        </a:p>
      </dgm:t>
    </dgm:pt>
    <dgm:pt modelId="{9D414AA2-B14E-4371-A59D-1EBCC77D786B}" type="sibTrans" cxnId="{0B322A1A-AF1E-4FB8-95E7-66005A423B19}">
      <dgm:prSet/>
      <dgm:spPr/>
      <dgm:t>
        <a:bodyPr/>
        <a:lstStyle/>
        <a:p>
          <a:endParaRPr lang="en-US"/>
        </a:p>
      </dgm:t>
    </dgm:pt>
    <dgm:pt modelId="{AB2995D7-2E35-4C45-96B2-2CF6B758B8AF}" type="pres">
      <dgm:prSet presAssocID="{96BD5ADA-29B0-411C-8374-2E083F510797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0A8BDA-12AE-42AF-A4E4-FAE332547408}" type="pres">
      <dgm:prSet presAssocID="{BC7387C3-829D-4611-BB03-81717CDB7A99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7479C-8582-4983-9811-40DE52D65476}" type="pres">
      <dgm:prSet presAssocID="{BC7387C3-829D-4611-BB03-81717CDB7A99}" presName="spNode" presStyleCnt="0"/>
      <dgm:spPr/>
    </dgm:pt>
    <dgm:pt modelId="{BCAFA02E-B7FE-465B-A465-89E36A50BED7}" type="pres">
      <dgm:prSet presAssocID="{8F748424-8AEE-49A1-94B4-0DA870DF1598}" presName="sibTrans" presStyleLbl="sibTrans1D1" presStyleIdx="0" presStyleCnt="8"/>
      <dgm:spPr/>
      <dgm:t>
        <a:bodyPr/>
        <a:lstStyle/>
        <a:p>
          <a:endParaRPr lang="en-US"/>
        </a:p>
      </dgm:t>
    </dgm:pt>
    <dgm:pt modelId="{579A1859-D3C9-4923-8E54-56445A20B6F3}" type="pres">
      <dgm:prSet presAssocID="{39027381-4E05-43B4-999B-5A93E74AA505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C2BC48-A33A-4BCC-81B9-4F2E4DAC99AF}" type="pres">
      <dgm:prSet presAssocID="{39027381-4E05-43B4-999B-5A93E74AA505}" presName="spNode" presStyleCnt="0"/>
      <dgm:spPr/>
    </dgm:pt>
    <dgm:pt modelId="{A0A6C0B3-7496-436D-A953-81DBA8ACBA3A}" type="pres">
      <dgm:prSet presAssocID="{8B064796-D301-43B9-B395-3948AE04D9CD}" presName="sibTrans" presStyleLbl="sibTrans1D1" presStyleIdx="1" presStyleCnt="8"/>
      <dgm:spPr/>
      <dgm:t>
        <a:bodyPr/>
        <a:lstStyle/>
        <a:p>
          <a:endParaRPr lang="en-US"/>
        </a:p>
      </dgm:t>
    </dgm:pt>
    <dgm:pt modelId="{EE3E3124-9997-49F2-B378-B2BA4B0E664E}" type="pres">
      <dgm:prSet presAssocID="{E57C6815-CF84-4E8B-986F-9848C8DE1667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8B025E-1F67-443D-A71B-1E27B006AE10}" type="pres">
      <dgm:prSet presAssocID="{E57C6815-CF84-4E8B-986F-9848C8DE1667}" presName="spNode" presStyleCnt="0"/>
      <dgm:spPr/>
    </dgm:pt>
    <dgm:pt modelId="{CA3AEDC7-B20C-4B18-95C0-ED85D3CFB2BE}" type="pres">
      <dgm:prSet presAssocID="{4AC30266-3865-4295-BFB5-5391D077A053}" presName="sibTrans" presStyleLbl="sibTrans1D1" presStyleIdx="2" presStyleCnt="8"/>
      <dgm:spPr/>
      <dgm:t>
        <a:bodyPr/>
        <a:lstStyle/>
        <a:p>
          <a:endParaRPr lang="en-US"/>
        </a:p>
      </dgm:t>
    </dgm:pt>
    <dgm:pt modelId="{3740BBA7-D56B-4EDC-9EA6-B55C2092EDFE}" type="pres">
      <dgm:prSet presAssocID="{90A74AEF-67B4-4177-8CE0-C745E0B19F9E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64A791-8C32-488D-8EF9-14DDB8DAA4B3}" type="pres">
      <dgm:prSet presAssocID="{90A74AEF-67B4-4177-8CE0-C745E0B19F9E}" presName="spNode" presStyleCnt="0"/>
      <dgm:spPr/>
    </dgm:pt>
    <dgm:pt modelId="{4D592009-4F30-4456-9BB6-92EA1E80DE81}" type="pres">
      <dgm:prSet presAssocID="{BEE70D7A-B168-4863-B6D0-B778EA15098F}" presName="sibTrans" presStyleLbl="sibTrans1D1" presStyleIdx="3" presStyleCnt="8"/>
      <dgm:spPr/>
      <dgm:t>
        <a:bodyPr/>
        <a:lstStyle/>
        <a:p>
          <a:endParaRPr lang="en-US"/>
        </a:p>
      </dgm:t>
    </dgm:pt>
    <dgm:pt modelId="{64D7BB78-17E8-41C3-9ED6-620BEC6E93BE}" type="pres">
      <dgm:prSet presAssocID="{4BD8CE89-7AA5-4610-83ED-87611A335841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322A67-C6C0-4414-AB9D-52CCE99F5153}" type="pres">
      <dgm:prSet presAssocID="{4BD8CE89-7AA5-4610-83ED-87611A335841}" presName="spNode" presStyleCnt="0"/>
      <dgm:spPr/>
    </dgm:pt>
    <dgm:pt modelId="{FDBC933A-3589-4BB0-A4A4-B284012AF6BE}" type="pres">
      <dgm:prSet presAssocID="{676CC7F4-687A-424D-9B80-764FAF778DD2}" presName="sibTrans" presStyleLbl="sibTrans1D1" presStyleIdx="4" presStyleCnt="8"/>
      <dgm:spPr/>
      <dgm:t>
        <a:bodyPr/>
        <a:lstStyle/>
        <a:p>
          <a:endParaRPr lang="en-US"/>
        </a:p>
      </dgm:t>
    </dgm:pt>
    <dgm:pt modelId="{C436FAE6-B3FC-40F5-943D-7C110D8DC790}" type="pres">
      <dgm:prSet presAssocID="{E1291DBB-94F2-485B-BA03-737DFE1396BA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9AAF7F-A227-44D7-930A-E7DF2CF9453D}" type="pres">
      <dgm:prSet presAssocID="{E1291DBB-94F2-485B-BA03-737DFE1396BA}" presName="spNode" presStyleCnt="0"/>
      <dgm:spPr/>
    </dgm:pt>
    <dgm:pt modelId="{0CD9F688-B9BC-427F-9E73-26AB6EFE9FD9}" type="pres">
      <dgm:prSet presAssocID="{522DBDFE-1E72-47CA-AA18-6897FC90B14F}" presName="sibTrans" presStyleLbl="sibTrans1D1" presStyleIdx="5" presStyleCnt="8"/>
      <dgm:spPr/>
      <dgm:t>
        <a:bodyPr/>
        <a:lstStyle/>
        <a:p>
          <a:endParaRPr lang="en-US"/>
        </a:p>
      </dgm:t>
    </dgm:pt>
    <dgm:pt modelId="{9849A144-CC1A-48ED-8E74-542EA8674A6E}" type="pres">
      <dgm:prSet presAssocID="{4054D282-1B05-472A-AFC8-976542C76EFF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59BC72-16EE-45AB-B52F-C42BE15B3AE7}" type="pres">
      <dgm:prSet presAssocID="{4054D282-1B05-472A-AFC8-976542C76EFF}" presName="spNode" presStyleCnt="0"/>
      <dgm:spPr/>
    </dgm:pt>
    <dgm:pt modelId="{86564204-4B79-4443-AC45-C9EEDDD45726}" type="pres">
      <dgm:prSet presAssocID="{7C0801FE-431E-4558-AA7A-AF9BFF4DADF5}" presName="sibTrans" presStyleLbl="sibTrans1D1" presStyleIdx="6" presStyleCnt="8"/>
      <dgm:spPr/>
      <dgm:t>
        <a:bodyPr/>
        <a:lstStyle/>
        <a:p>
          <a:endParaRPr lang="en-US"/>
        </a:p>
      </dgm:t>
    </dgm:pt>
    <dgm:pt modelId="{C56AB243-90CD-4895-9577-2639309ABEF9}" type="pres">
      <dgm:prSet presAssocID="{C402BC64-264A-4326-828B-9468805EA666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831F6B-D2F8-4DC3-B531-CD788408E30D}" type="pres">
      <dgm:prSet presAssocID="{C402BC64-264A-4326-828B-9468805EA666}" presName="spNode" presStyleCnt="0"/>
      <dgm:spPr/>
    </dgm:pt>
    <dgm:pt modelId="{D0B151F3-FC34-4C7F-80DF-45B4A6D7D17F}" type="pres">
      <dgm:prSet presAssocID="{9D414AA2-B14E-4371-A59D-1EBCC77D786B}" presName="sibTrans" presStyleLbl="sibTrans1D1" presStyleIdx="7" presStyleCnt="8"/>
      <dgm:spPr/>
      <dgm:t>
        <a:bodyPr/>
        <a:lstStyle/>
        <a:p>
          <a:endParaRPr lang="en-US"/>
        </a:p>
      </dgm:t>
    </dgm:pt>
  </dgm:ptLst>
  <dgm:cxnLst>
    <dgm:cxn modelId="{7969BE2E-CE08-45DD-B828-E71471C30319}" type="presOf" srcId="{39027381-4E05-43B4-999B-5A93E74AA505}" destId="{579A1859-D3C9-4923-8E54-56445A20B6F3}" srcOrd="0" destOrd="0" presId="urn:microsoft.com/office/officeart/2005/8/layout/cycle5"/>
    <dgm:cxn modelId="{D07C2D72-8481-45E8-8E4A-DDB5111A0CE5}" type="presOf" srcId="{4054D282-1B05-472A-AFC8-976542C76EFF}" destId="{9849A144-CC1A-48ED-8E74-542EA8674A6E}" srcOrd="0" destOrd="0" presId="urn:microsoft.com/office/officeart/2005/8/layout/cycle5"/>
    <dgm:cxn modelId="{715FA9F1-5F66-4C09-8459-E32CCCF0C68B}" srcId="{96BD5ADA-29B0-411C-8374-2E083F510797}" destId="{4054D282-1B05-472A-AFC8-976542C76EFF}" srcOrd="6" destOrd="0" parTransId="{63C95809-FF42-44FE-B19D-D4CED36ECB6E}" sibTransId="{7C0801FE-431E-4558-AA7A-AF9BFF4DADF5}"/>
    <dgm:cxn modelId="{53677007-17CE-4C1D-AFFC-4AAD4BC3EA50}" srcId="{96BD5ADA-29B0-411C-8374-2E083F510797}" destId="{4BD8CE89-7AA5-4610-83ED-87611A335841}" srcOrd="4" destOrd="0" parTransId="{83B170C0-2C50-4F1F-A394-6F1828BE8DA3}" sibTransId="{676CC7F4-687A-424D-9B80-764FAF778DD2}"/>
    <dgm:cxn modelId="{445FA3C7-0F20-4B12-BCAA-11E0279917B1}" type="presOf" srcId="{BC7387C3-829D-4611-BB03-81717CDB7A99}" destId="{A50A8BDA-12AE-42AF-A4E4-FAE332547408}" srcOrd="0" destOrd="0" presId="urn:microsoft.com/office/officeart/2005/8/layout/cycle5"/>
    <dgm:cxn modelId="{C4038B30-FEE4-4D40-8712-CA6713F7DF98}" type="presOf" srcId="{E1291DBB-94F2-485B-BA03-737DFE1396BA}" destId="{C436FAE6-B3FC-40F5-943D-7C110D8DC790}" srcOrd="0" destOrd="0" presId="urn:microsoft.com/office/officeart/2005/8/layout/cycle5"/>
    <dgm:cxn modelId="{0351A400-5B1A-43DF-AE14-6DDDD1648F05}" type="presOf" srcId="{BEE70D7A-B168-4863-B6D0-B778EA15098F}" destId="{4D592009-4F30-4456-9BB6-92EA1E80DE81}" srcOrd="0" destOrd="0" presId="urn:microsoft.com/office/officeart/2005/8/layout/cycle5"/>
    <dgm:cxn modelId="{DA300668-6E6A-4775-9AD9-FAF108E665BC}" type="presOf" srcId="{C402BC64-264A-4326-828B-9468805EA666}" destId="{C56AB243-90CD-4895-9577-2639309ABEF9}" srcOrd="0" destOrd="0" presId="urn:microsoft.com/office/officeart/2005/8/layout/cycle5"/>
    <dgm:cxn modelId="{1D5B7A39-C54A-4842-817B-9393E90947EF}" srcId="{96BD5ADA-29B0-411C-8374-2E083F510797}" destId="{BC7387C3-829D-4611-BB03-81717CDB7A99}" srcOrd="0" destOrd="0" parTransId="{64C0D575-A8D3-4343-87DE-64C7187A565B}" sibTransId="{8F748424-8AEE-49A1-94B4-0DA870DF1598}"/>
    <dgm:cxn modelId="{CFDE6646-0839-4E6F-A0B5-1610C449FB90}" type="presOf" srcId="{7C0801FE-431E-4558-AA7A-AF9BFF4DADF5}" destId="{86564204-4B79-4443-AC45-C9EEDDD45726}" srcOrd="0" destOrd="0" presId="urn:microsoft.com/office/officeart/2005/8/layout/cycle5"/>
    <dgm:cxn modelId="{D862068F-5740-47CE-812A-F98895DCB854}" srcId="{96BD5ADA-29B0-411C-8374-2E083F510797}" destId="{E57C6815-CF84-4E8B-986F-9848C8DE1667}" srcOrd="2" destOrd="0" parTransId="{45EC620C-64A1-4153-A3CE-F4C8F7EF17F9}" sibTransId="{4AC30266-3865-4295-BFB5-5391D077A053}"/>
    <dgm:cxn modelId="{5F7ED069-1697-4C69-AFFA-299496F57D34}" type="presOf" srcId="{96BD5ADA-29B0-411C-8374-2E083F510797}" destId="{AB2995D7-2E35-4C45-96B2-2CF6B758B8AF}" srcOrd="0" destOrd="0" presId="urn:microsoft.com/office/officeart/2005/8/layout/cycle5"/>
    <dgm:cxn modelId="{25FC1F36-5ABC-412B-A397-D9D75E779127}" srcId="{96BD5ADA-29B0-411C-8374-2E083F510797}" destId="{90A74AEF-67B4-4177-8CE0-C745E0B19F9E}" srcOrd="3" destOrd="0" parTransId="{6E44972D-80E1-421D-A04B-BD0CF659CB15}" sibTransId="{BEE70D7A-B168-4863-B6D0-B778EA15098F}"/>
    <dgm:cxn modelId="{ED4499E9-714A-4D8F-852A-8B6432C5A784}" type="presOf" srcId="{676CC7F4-687A-424D-9B80-764FAF778DD2}" destId="{FDBC933A-3589-4BB0-A4A4-B284012AF6BE}" srcOrd="0" destOrd="0" presId="urn:microsoft.com/office/officeart/2005/8/layout/cycle5"/>
    <dgm:cxn modelId="{DC2ADD4F-B60A-4328-A579-1C7B9A292EAA}" type="presOf" srcId="{4AC30266-3865-4295-BFB5-5391D077A053}" destId="{CA3AEDC7-B20C-4B18-95C0-ED85D3CFB2BE}" srcOrd="0" destOrd="0" presId="urn:microsoft.com/office/officeart/2005/8/layout/cycle5"/>
    <dgm:cxn modelId="{51F06BAF-F3A5-4960-BF9B-4AA9CA273F61}" type="presOf" srcId="{E57C6815-CF84-4E8B-986F-9848C8DE1667}" destId="{EE3E3124-9997-49F2-B378-B2BA4B0E664E}" srcOrd="0" destOrd="0" presId="urn:microsoft.com/office/officeart/2005/8/layout/cycle5"/>
    <dgm:cxn modelId="{85C6A031-C6CE-439A-9F05-C2348482E3BE}" srcId="{96BD5ADA-29B0-411C-8374-2E083F510797}" destId="{39027381-4E05-43B4-999B-5A93E74AA505}" srcOrd="1" destOrd="0" parTransId="{DE031947-4245-4159-A9C2-1E799547943C}" sibTransId="{8B064796-D301-43B9-B395-3948AE04D9CD}"/>
    <dgm:cxn modelId="{9CFFAD75-BB66-455C-A8BA-86A8519DA525}" type="presOf" srcId="{9D414AA2-B14E-4371-A59D-1EBCC77D786B}" destId="{D0B151F3-FC34-4C7F-80DF-45B4A6D7D17F}" srcOrd="0" destOrd="0" presId="urn:microsoft.com/office/officeart/2005/8/layout/cycle5"/>
    <dgm:cxn modelId="{EE6D3A69-2C50-4132-80A6-EC262F2551DE}" type="presOf" srcId="{4BD8CE89-7AA5-4610-83ED-87611A335841}" destId="{64D7BB78-17E8-41C3-9ED6-620BEC6E93BE}" srcOrd="0" destOrd="0" presId="urn:microsoft.com/office/officeart/2005/8/layout/cycle5"/>
    <dgm:cxn modelId="{01E3DA58-4392-4653-9CD0-35A78A51AB50}" type="presOf" srcId="{8F748424-8AEE-49A1-94B4-0DA870DF1598}" destId="{BCAFA02E-B7FE-465B-A465-89E36A50BED7}" srcOrd="0" destOrd="0" presId="urn:microsoft.com/office/officeart/2005/8/layout/cycle5"/>
    <dgm:cxn modelId="{1059A6A5-CB0F-4ED8-A041-29F260FE6391}" type="presOf" srcId="{90A74AEF-67B4-4177-8CE0-C745E0B19F9E}" destId="{3740BBA7-D56B-4EDC-9EA6-B55C2092EDFE}" srcOrd="0" destOrd="0" presId="urn:microsoft.com/office/officeart/2005/8/layout/cycle5"/>
    <dgm:cxn modelId="{82AA1EE1-E6FD-4F4A-96B8-23056FDB026B}" type="presOf" srcId="{522DBDFE-1E72-47CA-AA18-6897FC90B14F}" destId="{0CD9F688-B9BC-427F-9E73-26AB6EFE9FD9}" srcOrd="0" destOrd="0" presId="urn:microsoft.com/office/officeart/2005/8/layout/cycle5"/>
    <dgm:cxn modelId="{80DD7FCE-5EBC-4150-AE28-64E4F81F5D48}" type="presOf" srcId="{8B064796-D301-43B9-B395-3948AE04D9CD}" destId="{A0A6C0B3-7496-436D-A953-81DBA8ACBA3A}" srcOrd="0" destOrd="0" presId="urn:microsoft.com/office/officeart/2005/8/layout/cycle5"/>
    <dgm:cxn modelId="{31301FD4-F185-4BC3-9EA3-5EB6363D30E1}" srcId="{96BD5ADA-29B0-411C-8374-2E083F510797}" destId="{E1291DBB-94F2-485B-BA03-737DFE1396BA}" srcOrd="5" destOrd="0" parTransId="{E3F992CF-D6A1-4304-984A-32D2BD74DB92}" sibTransId="{522DBDFE-1E72-47CA-AA18-6897FC90B14F}"/>
    <dgm:cxn modelId="{0B322A1A-AF1E-4FB8-95E7-66005A423B19}" srcId="{96BD5ADA-29B0-411C-8374-2E083F510797}" destId="{C402BC64-264A-4326-828B-9468805EA666}" srcOrd="7" destOrd="0" parTransId="{B5E2FE6D-715F-4124-BE48-7592707AAE76}" sibTransId="{9D414AA2-B14E-4371-A59D-1EBCC77D786B}"/>
    <dgm:cxn modelId="{BB8AC6E5-B625-4F9C-80AD-623FFFB67204}" type="presParOf" srcId="{AB2995D7-2E35-4C45-96B2-2CF6B758B8AF}" destId="{A50A8BDA-12AE-42AF-A4E4-FAE332547408}" srcOrd="0" destOrd="0" presId="urn:microsoft.com/office/officeart/2005/8/layout/cycle5"/>
    <dgm:cxn modelId="{4D4D8EC0-3AB1-4937-A908-A0A9C4B7B677}" type="presParOf" srcId="{AB2995D7-2E35-4C45-96B2-2CF6B758B8AF}" destId="{8EF7479C-8582-4983-9811-40DE52D65476}" srcOrd="1" destOrd="0" presId="urn:microsoft.com/office/officeart/2005/8/layout/cycle5"/>
    <dgm:cxn modelId="{F0B69D89-721C-4836-A68E-522421351C00}" type="presParOf" srcId="{AB2995D7-2E35-4C45-96B2-2CF6B758B8AF}" destId="{BCAFA02E-B7FE-465B-A465-89E36A50BED7}" srcOrd="2" destOrd="0" presId="urn:microsoft.com/office/officeart/2005/8/layout/cycle5"/>
    <dgm:cxn modelId="{C5984BF9-AF6A-4874-8C62-7FC85781C6D8}" type="presParOf" srcId="{AB2995D7-2E35-4C45-96B2-2CF6B758B8AF}" destId="{579A1859-D3C9-4923-8E54-56445A20B6F3}" srcOrd="3" destOrd="0" presId="urn:microsoft.com/office/officeart/2005/8/layout/cycle5"/>
    <dgm:cxn modelId="{F2F88311-6A29-4C14-8681-C0B3BC88B66A}" type="presParOf" srcId="{AB2995D7-2E35-4C45-96B2-2CF6B758B8AF}" destId="{5BC2BC48-A33A-4BCC-81B9-4F2E4DAC99AF}" srcOrd="4" destOrd="0" presId="urn:microsoft.com/office/officeart/2005/8/layout/cycle5"/>
    <dgm:cxn modelId="{D6BF9860-89FC-498D-8928-0BC5F16F88C0}" type="presParOf" srcId="{AB2995D7-2E35-4C45-96B2-2CF6B758B8AF}" destId="{A0A6C0B3-7496-436D-A953-81DBA8ACBA3A}" srcOrd="5" destOrd="0" presId="urn:microsoft.com/office/officeart/2005/8/layout/cycle5"/>
    <dgm:cxn modelId="{04C68DAD-4D08-40A2-B24E-391BD7E2307E}" type="presParOf" srcId="{AB2995D7-2E35-4C45-96B2-2CF6B758B8AF}" destId="{EE3E3124-9997-49F2-B378-B2BA4B0E664E}" srcOrd="6" destOrd="0" presId="urn:microsoft.com/office/officeart/2005/8/layout/cycle5"/>
    <dgm:cxn modelId="{E9EA95B6-A3D2-4312-BE98-349A299C72AE}" type="presParOf" srcId="{AB2995D7-2E35-4C45-96B2-2CF6B758B8AF}" destId="{578B025E-1F67-443D-A71B-1E27B006AE10}" srcOrd="7" destOrd="0" presId="urn:microsoft.com/office/officeart/2005/8/layout/cycle5"/>
    <dgm:cxn modelId="{B8B520C4-1D5B-4EF8-82D4-B36C61983A61}" type="presParOf" srcId="{AB2995D7-2E35-4C45-96B2-2CF6B758B8AF}" destId="{CA3AEDC7-B20C-4B18-95C0-ED85D3CFB2BE}" srcOrd="8" destOrd="0" presId="urn:microsoft.com/office/officeart/2005/8/layout/cycle5"/>
    <dgm:cxn modelId="{AF89AD35-505D-46FA-917C-521870530247}" type="presParOf" srcId="{AB2995D7-2E35-4C45-96B2-2CF6B758B8AF}" destId="{3740BBA7-D56B-4EDC-9EA6-B55C2092EDFE}" srcOrd="9" destOrd="0" presId="urn:microsoft.com/office/officeart/2005/8/layout/cycle5"/>
    <dgm:cxn modelId="{FFDB04C8-19E1-4E2B-A652-4C95F01FF59C}" type="presParOf" srcId="{AB2995D7-2E35-4C45-96B2-2CF6B758B8AF}" destId="{4E64A791-8C32-488D-8EF9-14DDB8DAA4B3}" srcOrd="10" destOrd="0" presId="urn:microsoft.com/office/officeart/2005/8/layout/cycle5"/>
    <dgm:cxn modelId="{EC4BCBCE-9017-473E-8318-C34BDA5929E1}" type="presParOf" srcId="{AB2995D7-2E35-4C45-96B2-2CF6B758B8AF}" destId="{4D592009-4F30-4456-9BB6-92EA1E80DE81}" srcOrd="11" destOrd="0" presId="urn:microsoft.com/office/officeart/2005/8/layout/cycle5"/>
    <dgm:cxn modelId="{5BBF8C3E-4E39-4A38-A6BF-1F99B572FCB6}" type="presParOf" srcId="{AB2995D7-2E35-4C45-96B2-2CF6B758B8AF}" destId="{64D7BB78-17E8-41C3-9ED6-620BEC6E93BE}" srcOrd="12" destOrd="0" presId="urn:microsoft.com/office/officeart/2005/8/layout/cycle5"/>
    <dgm:cxn modelId="{DB3ED2C8-8F8D-46B8-9064-5030A2C52D26}" type="presParOf" srcId="{AB2995D7-2E35-4C45-96B2-2CF6B758B8AF}" destId="{58322A67-C6C0-4414-AB9D-52CCE99F5153}" srcOrd="13" destOrd="0" presId="urn:microsoft.com/office/officeart/2005/8/layout/cycle5"/>
    <dgm:cxn modelId="{C15C8F00-15B4-4B27-97EE-1273D7CDB57B}" type="presParOf" srcId="{AB2995D7-2E35-4C45-96B2-2CF6B758B8AF}" destId="{FDBC933A-3589-4BB0-A4A4-B284012AF6BE}" srcOrd="14" destOrd="0" presId="urn:microsoft.com/office/officeart/2005/8/layout/cycle5"/>
    <dgm:cxn modelId="{F9F1098E-0AB0-4F60-8AEE-1B61A8AEB764}" type="presParOf" srcId="{AB2995D7-2E35-4C45-96B2-2CF6B758B8AF}" destId="{C436FAE6-B3FC-40F5-943D-7C110D8DC790}" srcOrd="15" destOrd="0" presId="urn:microsoft.com/office/officeart/2005/8/layout/cycle5"/>
    <dgm:cxn modelId="{112F29F8-5DBD-4A2A-A5B4-83D218A36E13}" type="presParOf" srcId="{AB2995D7-2E35-4C45-96B2-2CF6B758B8AF}" destId="{2B9AAF7F-A227-44D7-930A-E7DF2CF9453D}" srcOrd="16" destOrd="0" presId="urn:microsoft.com/office/officeart/2005/8/layout/cycle5"/>
    <dgm:cxn modelId="{8C23D94C-2F2B-4DBF-A190-C2CB82A0F509}" type="presParOf" srcId="{AB2995D7-2E35-4C45-96B2-2CF6B758B8AF}" destId="{0CD9F688-B9BC-427F-9E73-26AB6EFE9FD9}" srcOrd="17" destOrd="0" presId="urn:microsoft.com/office/officeart/2005/8/layout/cycle5"/>
    <dgm:cxn modelId="{FE65B62C-1AE0-41DC-A6C3-EA808902EED8}" type="presParOf" srcId="{AB2995D7-2E35-4C45-96B2-2CF6B758B8AF}" destId="{9849A144-CC1A-48ED-8E74-542EA8674A6E}" srcOrd="18" destOrd="0" presId="urn:microsoft.com/office/officeart/2005/8/layout/cycle5"/>
    <dgm:cxn modelId="{6EEAEB4A-DC19-49EB-8EC0-6A43872FC55A}" type="presParOf" srcId="{AB2995D7-2E35-4C45-96B2-2CF6B758B8AF}" destId="{3B59BC72-16EE-45AB-B52F-C42BE15B3AE7}" srcOrd="19" destOrd="0" presId="urn:microsoft.com/office/officeart/2005/8/layout/cycle5"/>
    <dgm:cxn modelId="{66A334EE-47EB-4809-ACAA-245D371915C0}" type="presParOf" srcId="{AB2995D7-2E35-4C45-96B2-2CF6B758B8AF}" destId="{86564204-4B79-4443-AC45-C9EEDDD45726}" srcOrd="20" destOrd="0" presId="urn:microsoft.com/office/officeart/2005/8/layout/cycle5"/>
    <dgm:cxn modelId="{E45A3018-F25E-455C-8359-72B5C46C3257}" type="presParOf" srcId="{AB2995D7-2E35-4C45-96B2-2CF6B758B8AF}" destId="{C56AB243-90CD-4895-9577-2639309ABEF9}" srcOrd="21" destOrd="0" presId="urn:microsoft.com/office/officeart/2005/8/layout/cycle5"/>
    <dgm:cxn modelId="{7EED65E2-01FA-4927-97F3-ED331579528A}" type="presParOf" srcId="{AB2995D7-2E35-4C45-96B2-2CF6B758B8AF}" destId="{06831F6B-D2F8-4DC3-B531-CD788408E30D}" srcOrd="22" destOrd="0" presId="urn:microsoft.com/office/officeart/2005/8/layout/cycle5"/>
    <dgm:cxn modelId="{8246789D-60DA-4E8C-B9A9-20BB5184DC63}" type="presParOf" srcId="{AB2995D7-2E35-4C45-96B2-2CF6B758B8AF}" destId="{D0B151F3-FC34-4C7F-80DF-45B4A6D7D17F}" srcOrd="23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39CDE6-4B6E-483F-8356-8E61DBAAF32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3A0F75-FDD2-40C4-9CD7-48B7179E9CF0}">
      <dgm:prSet/>
      <dgm:spPr/>
      <dgm:t>
        <a:bodyPr/>
        <a:lstStyle/>
        <a:p>
          <a:endParaRPr lang="en-US"/>
        </a:p>
      </dgm:t>
    </dgm:pt>
    <dgm:pt modelId="{E795EB2B-7E31-45A6-AFC6-0895873B5893}" type="parTrans" cxnId="{6022F33D-F5EE-4CC3-AB49-78C93DAC9A1C}">
      <dgm:prSet/>
      <dgm:spPr/>
      <dgm:t>
        <a:bodyPr/>
        <a:lstStyle/>
        <a:p>
          <a:endParaRPr lang="en-US"/>
        </a:p>
      </dgm:t>
    </dgm:pt>
    <dgm:pt modelId="{2DF7F02D-17D1-4E61-A526-AB06FAE4A6C3}" type="sibTrans" cxnId="{6022F33D-F5EE-4CC3-AB49-78C93DAC9A1C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B1C889BC-51A5-457F-9934-9BA5113E7392}">
      <dgm:prSet phldrT="[نص]" phldr="1"/>
      <dgm:spPr/>
      <dgm:t>
        <a:bodyPr/>
        <a:lstStyle/>
        <a:p>
          <a:endParaRPr lang="en-US"/>
        </a:p>
      </dgm:t>
    </dgm:pt>
    <dgm:pt modelId="{E6D12549-8EE0-46ED-84C8-84A43721B737}" type="parTrans" cxnId="{E788C701-F4D5-427A-B2F0-986981FCA810}">
      <dgm:prSet/>
      <dgm:spPr/>
      <dgm:t>
        <a:bodyPr/>
        <a:lstStyle/>
        <a:p>
          <a:endParaRPr lang="en-US"/>
        </a:p>
      </dgm:t>
    </dgm:pt>
    <dgm:pt modelId="{CC2DDE21-F5A4-479B-A61D-992BD68EEE58}" type="sibTrans" cxnId="{E788C701-F4D5-427A-B2F0-986981FCA810}">
      <dgm:prSet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00" b="-18000"/>
          </a:stretch>
        </a:blipFill>
      </dgm:spPr>
      <dgm:t>
        <a:bodyPr/>
        <a:lstStyle/>
        <a:p>
          <a:endParaRPr lang="en-US"/>
        </a:p>
      </dgm:t>
    </dgm:pt>
    <dgm:pt modelId="{D4401B4A-0AB8-407E-84B0-4EF97954E283}">
      <dgm:prSet phldrT="[نص]" phldr="1"/>
      <dgm:spPr/>
      <dgm:t>
        <a:bodyPr/>
        <a:lstStyle/>
        <a:p>
          <a:endParaRPr lang="en-US"/>
        </a:p>
      </dgm:t>
    </dgm:pt>
    <dgm:pt modelId="{45D5D48D-3E37-4B49-8C10-9E2671C10F98}" type="parTrans" cxnId="{5F436338-AE7B-4568-9822-5CA8873DD13F}">
      <dgm:prSet/>
      <dgm:spPr/>
      <dgm:t>
        <a:bodyPr/>
        <a:lstStyle/>
        <a:p>
          <a:endParaRPr lang="en-US"/>
        </a:p>
      </dgm:t>
    </dgm:pt>
    <dgm:pt modelId="{5C2AE2DB-6A31-45AA-87A2-6C7D9DE6D1F2}" type="sibTrans" cxnId="{5F436338-AE7B-4568-9822-5CA8873DD13F}">
      <dgm:prSet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A0D583F9-96A1-467C-8591-CC9B50B1CD01}">
      <dgm:prSet phldrT="[نص]" phldr="1"/>
      <dgm:spPr/>
      <dgm:t>
        <a:bodyPr/>
        <a:lstStyle/>
        <a:p>
          <a:endParaRPr lang="en-US"/>
        </a:p>
      </dgm:t>
    </dgm:pt>
    <dgm:pt modelId="{D845AA3E-1AC1-4408-911D-2F4DCE66D0B4}" type="parTrans" cxnId="{9D578376-27BE-42EC-A647-4CE206E8407B}">
      <dgm:prSet/>
      <dgm:spPr/>
      <dgm:t>
        <a:bodyPr/>
        <a:lstStyle/>
        <a:p>
          <a:endParaRPr lang="en-US"/>
        </a:p>
      </dgm:t>
    </dgm:pt>
    <dgm:pt modelId="{57B9193F-673B-4A07-B12F-B86F6DE4F583}" type="sibTrans" cxnId="{9D578376-27BE-42EC-A647-4CE206E8407B}">
      <dgm:prSet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7E40DD3A-C18E-4655-B341-3C5D36DAAF55}" type="pres">
      <dgm:prSet presAssocID="{1C39CDE6-4B6E-483F-8356-8E61DBAAF32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7661411-7DB5-4CD1-BE11-5A442389B436}" type="pres">
      <dgm:prSet presAssocID="{1C39CDE6-4B6E-483F-8356-8E61DBAAF325}" presName="Name1" presStyleCnt="0"/>
      <dgm:spPr/>
    </dgm:pt>
    <dgm:pt modelId="{782303AC-038C-437B-98A9-D4B4F5C6FD4A}" type="pres">
      <dgm:prSet presAssocID="{2DF7F02D-17D1-4E61-A526-AB06FAE4A6C3}" presName="picture_1" presStyleCnt="0"/>
      <dgm:spPr/>
    </dgm:pt>
    <dgm:pt modelId="{B793E7C8-E044-4A88-97AD-288C7FAC67CC}" type="pres">
      <dgm:prSet presAssocID="{2DF7F02D-17D1-4E61-A526-AB06FAE4A6C3}" presName="pictureRepeatNode" presStyleLbl="alignImgPlace1" presStyleIdx="0" presStyleCnt="4" custLinFactNeighborX="-57761" custLinFactNeighborY="-6408"/>
      <dgm:spPr/>
      <dgm:t>
        <a:bodyPr/>
        <a:lstStyle/>
        <a:p>
          <a:endParaRPr lang="en-US"/>
        </a:p>
      </dgm:t>
    </dgm:pt>
    <dgm:pt modelId="{C28920E2-8291-4181-91EC-D306F290844A}" type="pres">
      <dgm:prSet presAssocID="{A23A0F75-FDD2-40C4-9CD7-48B7179E9CF0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21AB21-1627-4ED8-98E5-6A7A38340A42}" type="pres">
      <dgm:prSet presAssocID="{CC2DDE21-F5A4-479B-A61D-992BD68EEE58}" presName="picture_2" presStyleCnt="0"/>
      <dgm:spPr/>
    </dgm:pt>
    <dgm:pt modelId="{3854A884-EA0D-4CF3-8D20-66B68EE9C20F}" type="pres">
      <dgm:prSet presAssocID="{CC2DDE21-F5A4-479B-A61D-992BD68EEE58}" presName="pictureRepeatNode" presStyleLbl="alignImgPlace1" presStyleIdx="1" presStyleCnt="4" custScaleX="190319" custScaleY="160481"/>
      <dgm:spPr/>
      <dgm:t>
        <a:bodyPr/>
        <a:lstStyle/>
        <a:p>
          <a:endParaRPr lang="en-US"/>
        </a:p>
      </dgm:t>
    </dgm:pt>
    <dgm:pt modelId="{0C80AA9E-CB51-4EAE-BE7D-9F53D9D5543A}" type="pres">
      <dgm:prSet presAssocID="{B1C889BC-51A5-457F-9934-9BA5113E7392}" presName="line_2" presStyleLbl="parChTrans1D1" presStyleIdx="0" presStyleCnt="3"/>
      <dgm:spPr/>
    </dgm:pt>
    <dgm:pt modelId="{5BEB9CA6-1264-4B4F-A460-9DA97FBEF204}" type="pres">
      <dgm:prSet presAssocID="{B1C889BC-51A5-457F-9934-9BA5113E7392}" presName="textparent_2" presStyleLbl="node1" presStyleIdx="0" presStyleCnt="0"/>
      <dgm:spPr/>
    </dgm:pt>
    <dgm:pt modelId="{BB7C59BB-42BD-42E9-8D04-1379F42ACC57}" type="pres">
      <dgm:prSet presAssocID="{B1C889BC-51A5-457F-9934-9BA5113E7392}" presName="text_2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B4FFC8-07B5-4192-AE61-8E54EFBFFF7E}" type="pres">
      <dgm:prSet presAssocID="{5C2AE2DB-6A31-45AA-87A2-6C7D9DE6D1F2}" presName="picture_3" presStyleCnt="0"/>
      <dgm:spPr/>
    </dgm:pt>
    <dgm:pt modelId="{DC45D5EB-F537-40E7-8DCE-BD4A63173693}" type="pres">
      <dgm:prSet presAssocID="{5C2AE2DB-6A31-45AA-87A2-6C7D9DE6D1F2}" presName="pictureRepeatNode" presStyleLbl="alignImgPlace1" presStyleIdx="2" presStyleCnt="4" custScaleX="151722" custScaleY="148248"/>
      <dgm:spPr/>
      <dgm:t>
        <a:bodyPr/>
        <a:lstStyle/>
        <a:p>
          <a:endParaRPr lang="en-US"/>
        </a:p>
      </dgm:t>
    </dgm:pt>
    <dgm:pt modelId="{CC71B6FB-C0EA-4A77-B4FB-DB0A2B2B57F3}" type="pres">
      <dgm:prSet presAssocID="{D4401B4A-0AB8-407E-84B0-4EF97954E283}" presName="line_3" presStyleLbl="parChTrans1D1" presStyleIdx="1" presStyleCnt="3"/>
      <dgm:spPr/>
    </dgm:pt>
    <dgm:pt modelId="{7C398037-B2BE-4C48-AD88-F273B17C05DC}" type="pres">
      <dgm:prSet presAssocID="{D4401B4A-0AB8-407E-84B0-4EF97954E283}" presName="textparent_3" presStyleLbl="node1" presStyleIdx="0" presStyleCnt="0"/>
      <dgm:spPr/>
    </dgm:pt>
    <dgm:pt modelId="{5993EDD4-4D7C-439C-97A6-28E0F21FCBAE}" type="pres">
      <dgm:prSet presAssocID="{D4401B4A-0AB8-407E-84B0-4EF97954E283}" presName="text_3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36189E-E404-4516-A973-A60DDCA97ACA}" type="pres">
      <dgm:prSet presAssocID="{57B9193F-673B-4A07-B12F-B86F6DE4F583}" presName="picture_4" presStyleCnt="0"/>
      <dgm:spPr/>
    </dgm:pt>
    <dgm:pt modelId="{897365C3-16CA-4A03-8C84-88CC4075AF6A}" type="pres">
      <dgm:prSet presAssocID="{57B9193F-673B-4A07-B12F-B86F6DE4F583}" presName="pictureRepeatNode" presStyleLbl="alignImgPlace1" presStyleIdx="3" presStyleCnt="4" custScaleX="157211" custScaleY="114299"/>
      <dgm:spPr/>
      <dgm:t>
        <a:bodyPr/>
        <a:lstStyle/>
        <a:p>
          <a:endParaRPr lang="en-US"/>
        </a:p>
      </dgm:t>
    </dgm:pt>
    <dgm:pt modelId="{DD0F1B62-54A9-4DFF-85E2-D35B1EFC3428}" type="pres">
      <dgm:prSet presAssocID="{A0D583F9-96A1-467C-8591-CC9B50B1CD01}" presName="line_4" presStyleLbl="parChTrans1D1" presStyleIdx="2" presStyleCnt="3"/>
      <dgm:spPr/>
    </dgm:pt>
    <dgm:pt modelId="{38945813-F587-4EA2-B08F-7ED06A2AEB7C}" type="pres">
      <dgm:prSet presAssocID="{A0D583F9-96A1-467C-8591-CC9B50B1CD01}" presName="textparent_4" presStyleLbl="node1" presStyleIdx="0" presStyleCnt="0"/>
      <dgm:spPr/>
    </dgm:pt>
    <dgm:pt modelId="{318C9824-DC3C-4B53-BBD1-A321E8084506}" type="pres">
      <dgm:prSet presAssocID="{A0D583F9-96A1-467C-8591-CC9B50B1CD01}" presName="text_4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04DC04-431A-4F7A-BD49-1B53C5FB359D}" type="presOf" srcId="{A23A0F75-FDD2-40C4-9CD7-48B7179E9CF0}" destId="{C28920E2-8291-4181-91EC-D306F290844A}" srcOrd="0" destOrd="0" presId="urn:microsoft.com/office/officeart/2008/layout/CircularPictureCallout"/>
    <dgm:cxn modelId="{B4A602BA-A2E4-4828-A9CA-7652D8A348BF}" type="presOf" srcId="{A0D583F9-96A1-467C-8591-CC9B50B1CD01}" destId="{318C9824-DC3C-4B53-BBD1-A321E8084506}" srcOrd="0" destOrd="0" presId="urn:microsoft.com/office/officeart/2008/layout/CircularPictureCallout"/>
    <dgm:cxn modelId="{D1A5FD17-E8FE-429B-8E19-AAE714777971}" type="presOf" srcId="{B1C889BC-51A5-457F-9934-9BA5113E7392}" destId="{BB7C59BB-42BD-42E9-8D04-1379F42ACC57}" srcOrd="0" destOrd="0" presId="urn:microsoft.com/office/officeart/2008/layout/CircularPictureCallout"/>
    <dgm:cxn modelId="{5F436338-AE7B-4568-9822-5CA8873DD13F}" srcId="{1C39CDE6-4B6E-483F-8356-8E61DBAAF325}" destId="{D4401B4A-0AB8-407E-84B0-4EF97954E283}" srcOrd="2" destOrd="0" parTransId="{45D5D48D-3E37-4B49-8C10-9E2671C10F98}" sibTransId="{5C2AE2DB-6A31-45AA-87A2-6C7D9DE6D1F2}"/>
    <dgm:cxn modelId="{D198F5EB-B62D-44BD-88FC-7AF9CBE16031}" type="presOf" srcId="{57B9193F-673B-4A07-B12F-B86F6DE4F583}" destId="{897365C3-16CA-4A03-8C84-88CC4075AF6A}" srcOrd="0" destOrd="0" presId="urn:microsoft.com/office/officeart/2008/layout/CircularPictureCallout"/>
    <dgm:cxn modelId="{6022F33D-F5EE-4CC3-AB49-78C93DAC9A1C}" srcId="{1C39CDE6-4B6E-483F-8356-8E61DBAAF325}" destId="{A23A0F75-FDD2-40C4-9CD7-48B7179E9CF0}" srcOrd="0" destOrd="0" parTransId="{E795EB2B-7E31-45A6-AFC6-0895873B5893}" sibTransId="{2DF7F02D-17D1-4E61-A526-AB06FAE4A6C3}"/>
    <dgm:cxn modelId="{E788C701-F4D5-427A-B2F0-986981FCA810}" srcId="{1C39CDE6-4B6E-483F-8356-8E61DBAAF325}" destId="{B1C889BC-51A5-457F-9934-9BA5113E7392}" srcOrd="1" destOrd="0" parTransId="{E6D12549-8EE0-46ED-84C8-84A43721B737}" sibTransId="{CC2DDE21-F5A4-479B-A61D-992BD68EEE58}"/>
    <dgm:cxn modelId="{9D578376-27BE-42EC-A647-4CE206E8407B}" srcId="{1C39CDE6-4B6E-483F-8356-8E61DBAAF325}" destId="{A0D583F9-96A1-467C-8591-CC9B50B1CD01}" srcOrd="3" destOrd="0" parTransId="{D845AA3E-1AC1-4408-911D-2F4DCE66D0B4}" sibTransId="{57B9193F-673B-4A07-B12F-B86F6DE4F583}"/>
    <dgm:cxn modelId="{7C7436BB-6A99-4598-B41B-418C055189E7}" type="presOf" srcId="{5C2AE2DB-6A31-45AA-87A2-6C7D9DE6D1F2}" destId="{DC45D5EB-F537-40E7-8DCE-BD4A63173693}" srcOrd="0" destOrd="0" presId="urn:microsoft.com/office/officeart/2008/layout/CircularPictureCallout"/>
    <dgm:cxn modelId="{64BD30AB-D7C2-48D8-AA60-C5FAD0AD1441}" type="presOf" srcId="{CC2DDE21-F5A4-479B-A61D-992BD68EEE58}" destId="{3854A884-EA0D-4CF3-8D20-66B68EE9C20F}" srcOrd="0" destOrd="0" presId="urn:microsoft.com/office/officeart/2008/layout/CircularPictureCallout"/>
    <dgm:cxn modelId="{CF0321EF-142E-4E7B-8832-73E972B1E49F}" type="presOf" srcId="{1C39CDE6-4B6E-483F-8356-8E61DBAAF325}" destId="{7E40DD3A-C18E-4655-B341-3C5D36DAAF55}" srcOrd="0" destOrd="0" presId="urn:microsoft.com/office/officeart/2008/layout/CircularPictureCallout"/>
    <dgm:cxn modelId="{D9A0C718-5D4A-4DAD-A513-D2ADE650FE18}" type="presOf" srcId="{D4401B4A-0AB8-407E-84B0-4EF97954E283}" destId="{5993EDD4-4D7C-439C-97A6-28E0F21FCBAE}" srcOrd="0" destOrd="0" presId="urn:microsoft.com/office/officeart/2008/layout/CircularPictureCallout"/>
    <dgm:cxn modelId="{B51209E6-A7DF-46A1-9E4C-04EF5D43F4B1}" type="presOf" srcId="{2DF7F02D-17D1-4E61-A526-AB06FAE4A6C3}" destId="{B793E7C8-E044-4A88-97AD-288C7FAC67CC}" srcOrd="0" destOrd="0" presId="urn:microsoft.com/office/officeart/2008/layout/CircularPictureCallout"/>
    <dgm:cxn modelId="{BE7E6FE3-7E4A-43BF-B1F3-6C9AD1D59430}" type="presParOf" srcId="{7E40DD3A-C18E-4655-B341-3C5D36DAAF55}" destId="{47661411-7DB5-4CD1-BE11-5A442389B436}" srcOrd="0" destOrd="0" presId="urn:microsoft.com/office/officeart/2008/layout/CircularPictureCallout"/>
    <dgm:cxn modelId="{4A5D1D52-C6F5-4AFD-928C-48FA66530288}" type="presParOf" srcId="{47661411-7DB5-4CD1-BE11-5A442389B436}" destId="{782303AC-038C-437B-98A9-D4B4F5C6FD4A}" srcOrd="0" destOrd="0" presId="urn:microsoft.com/office/officeart/2008/layout/CircularPictureCallout"/>
    <dgm:cxn modelId="{33CF1EA0-3B53-4943-898E-99E42B6DEB5A}" type="presParOf" srcId="{782303AC-038C-437B-98A9-D4B4F5C6FD4A}" destId="{B793E7C8-E044-4A88-97AD-288C7FAC67CC}" srcOrd="0" destOrd="0" presId="urn:microsoft.com/office/officeart/2008/layout/CircularPictureCallout"/>
    <dgm:cxn modelId="{160DCB0E-1BD8-449E-A371-D636800C1359}" type="presParOf" srcId="{47661411-7DB5-4CD1-BE11-5A442389B436}" destId="{C28920E2-8291-4181-91EC-D306F290844A}" srcOrd="1" destOrd="0" presId="urn:microsoft.com/office/officeart/2008/layout/CircularPictureCallout"/>
    <dgm:cxn modelId="{48F3F716-6E78-4AD5-A66D-4C22CD96908E}" type="presParOf" srcId="{47661411-7DB5-4CD1-BE11-5A442389B436}" destId="{0B21AB21-1627-4ED8-98E5-6A7A38340A42}" srcOrd="2" destOrd="0" presId="urn:microsoft.com/office/officeart/2008/layout/CircularPictureCallout"/>
    <dgm:cxn modelId="{523A46B2-8FDF-4112-97C8-E87D4137278B}" type="presParOf" srcId="{0B21AB21-1627-4ED8-98E5-6A7A38340A42}" destId="{3854A884-EA0D-4CF3-8D20-66B68EE9C20F}" srcOrd="0" destOrd="0" presId="urn:microsoft.com/office/officeart/2008/layout/CircularPictureCallout"/>
    <dgm:cxn modelId="{3791D5A4-82C4-4948-ACD8-D2295C98FF16}" type="presParOf" srcId="{47661411-7DB5-4CD1-BE11-5A442389B436}" destId="{0C80AA9E-CB51-4EAE-BE7D-9F53D9D5543A}" srcOrd="3" destOrd="0" presId="urn:microsoft.com/office/officeart/2008/layout/CircularPictureCallout"/>
    <dgm:cxn modelId="{A36B36EE-AB39-410E-A27B-97F19A52685A}" type="presParOf" srcId="{47661411-7DB5-4CD1-BE11-5A442389B436}" destId="{5BEB9CA6-1264-4B4F-A460-9DA97FBEF204}" srcOrd="4" destOrd="0" presId="urn:microsoft.com/office/officeart/2008/layout/CircularPictureCallout"/>
    <dgm:cxn modelId="{0269D1B7-87BD-4F2D-9353-347F18C69415}" type="presParOf" srcId="{5BEB9CA6-1264-4B4F-A460-9DA97FBEF204}" destId="{BB7C59BB-42BD-42E9-8D04-1379F42ACC57}" srcOrd="0" destOrd="0" presId="urn:microsoft.com/office/officeart/2008/layout/CircularPictureCallout"/>
    <dgm:cxn modelId="{91E7AB06-582E-4DC9-AF3D-B23DAF477791}" type="presParOf" srcId="{47661411-7DB5-4CD1-BE11-5A442389B436}" destId="{A8B4FFC8-07B5-4192-AE61-8E54EFBFFF7E}" srcOrd="5" destOrd="0" presId="urn:microsoft.com/office/officeart/2008/layout/CircularPictureCallout"/>
    <dgm:cxn modelId="{59AB5C19-B911-4D85-B168-F898CCCF0739}" type="presParOf" srcId="{A8B4FFC8-07B5-4192-AE61-8E54EFBFFF7E}" destId="{DC45D5EB-F537-40E7-8DCE-BD4A63173693}" srcOrd="0" destOrd="0" presId="urn:microsoft.com/office/officeart/2008/layout/CircularPictureCallout"/>
    <dgm:cxn modelId="{A674C265-0D68-4D24-B658-0320163CA1DF}" type="presParOf" srcId="{47661411-7DB5-4CD1-BE11-5A442389B436}" destId="{CC71B6FB-C0EA-4A77-B4FB-DB0A2B2B57F3}" srcOrd="6" destOrd="0" presId="urn:microsoft.com/office/officeart/2008/layout/CircularPictureCallout"/>
    <dgm:cxn modelId="{6E1B0DFA-07C4-4437-8E02-D815B29FD6C8}" type="presParOf" srcId="{47661411-7DB5-4CD1-BE11-5A442389B436}" destId="{7C398037-B2BE-4C48-AD88-F273B17C05DC}" srcOrd="7" destOrd="0" presId="urn:microsoft.com/office/officeart/2008/layout/CircularPictureCallout"/>
    <dgm:cxn modelId="{65030791-72A8-425E-8AD6-6B288E77B694}" type="presParOf" srcId="{7C398037-B2BE-4C48-AD88-F273B17C05DC}" destId="{5993EDD4-4D7C-439C-97A6-28E0F21FCBAE}" srcOrd="0" destOrd="0" presId="urn:microsoft.com/office/officeart/2008/layout/CircularPictureCallout"/>
    <dgm:cxn modelId="{7AC9CB52-4950-4AAF-81CF-36F0AB6FDF68}" type="presParOf" srcId="{47661411-7DB5-4CD1-BE11-5A442389B436}" destId="{D036189E-E404-4516-A973-A60DDCA97ACA}" srcOrd="8" destOrd="0" presId="urn:microsoft.com/office/officeart/2008/layout/CircularPictureCallout"/>
    <dgm:cxn modelId="{59C2EA0E-50A5-4E76-905C-3FBAD7B1BE9E}" type="presParOf" srcId="{D036189E-E404-4516-A973-A60DDCA97ACA}" destId="{897365C3-16CA-4A03-8C84-88CC4075AF6A}" srcOrd="0" destOrd="0" presId="urn:microsoft.com/office/officeart/2008/layout/CircularPictureCallout"/>
    <dgm:cxn modelId="{62A3F9E5-6421-41B5-AB34-A2ACD1ACEEFB}" type="presParOf" srcId="{47661411-7DB5-4CD1-BE11-5A442389B436}" destId="{DD0F1B62-54A9-4DFF-85E2-D35B1EFC3428}" srcOrd="9" destOrd="0" presId="urn:microsoft.com/office/officeart/2008/layout/CircularPictureCallout"/>
    <dgm:cxn modelId="{D4DEFCBB-7A7F-4CA1-88A6-BDBEC0E3BED2}" type="presParOf" srcId="{47661411-7DB5-4CD1-BE11-5A442389B436}" destId="{38945813-F587-4EA2-B08F-7ED06A2AEB7C}" srcOrd="10" destOrd="0" presId="urn:microsoft.com/office/officeart/2008/layout/CircularPictureCallout"/>
    <dgm:cxn modelId="{34417268-6DA1-4A7B-AACF-B71D83665DA8}" type="presParOf" srcId="{38945813-F587-4EA2-B08F-7ED06A2AEB7C}" destId="{318C9824-DC3C-4B53-BBD1-A321E8084506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47B6CB-DD23-4D46-85DB-8A8074F750D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E17623-687B-4CC2-825D-BF8C237D9F44}">
      <dgm:prSet phldrT="[نص]"/>
      <dgm:spPr>
        <a:solidFill>
          <a:srgbClr val="FFC000"/>
        </a:solidFill>
      </dgm:spPr>
      <dgm:t>
        <a:bodyPr/>
        <a:lstStyle/>
        <a:p>
          <a:r>
            <a:rPr lang="en-US" dirty="0" smtClean="0">
              <a:solidFill>
                <a:srgbClr val="7030A0"/>
              </a:solidFill>
            </a:rPr>
            <a:t>Tasks</a:t>
          </a:r>
          <a:endParaRPr lang="en-US" dirty="0">
            <a:solidFill>
              <a:srgbClr val="7030A0"/>
            </a:solidFill>
          </a:endParaRPr>
        </a:p>
      </dgm:t>
    </dgm:pt>
    <dgm:pt modelId="{FA351BB1-A2D6-4581-90D9-CA5104BF1512}" type="parTrans" cxnId="{9979D923-606F-41A0-8C7E-3042917CFB1F}">
      <dgm:prSet/>
      <dgm:spPr/>
      <dgm:t>
        <a:bodyPr/>
        <a:lstStyle/>
        <a:p>
          <a:endParaRPr lang="en-US"/>
        </a:p>
      </dgm:t>
    </dgm:pt>
    <dgm:pt modelId="{DCDA890E-8A28-4A51-AC6F-3177D6181C06}" type="sibTrans" cxnId="{9979D923-606F-41A0-8C7E-3042917CFB1F}">
      <dgm:prSet/>
      <dgm:spPr/>
      <dgm:t>
        <a:bodyPr/>
        <a:lstStyle/>
        <a:p>
          <a:endParaRPr lang="en-US"/>
        </a:p>
      </dgm:t>
    </dgm:pt>
    <dgm:pt modelId="{204A4633-F0BA-4296-898C-D3368F1EE53E}">
      <dgm:prSet phldrT="[نص]" custT="1"/>
      <dgm:spPr>
        <a:solidFill>
          <a:srgbClr val="FFC000"/>
        </a:solidFill>
      </dgm:spPr>
      <dgm:t>
        <a:bodyPr/>
        <a:lstStyle/>
        <a:p>
          <a:r>
            <a:rPr lang="en-US" sz="2000" dirty="0" smtClean="0">
              <a:solidFill>
                <a:srgbClr val="7030A0"/>
              </a:solidFill>
            </a:rPr>
            <a:t>How will you plan to start e-commerce and create the first 100 orders through electronic sales channels? For a specific product?</a:t>
          </a:r>
          <a:endParaRPr lang="en-US" sz="2000" dirty="0">
            <a:solidFill>
              <a:srgbClr val="7030A0"/>
            </a:solidFill>
          </a:endParaRPr>
        </a:p>
      </dgm:t>
    </dgm:pt>
    <dgm:pt modelId="{BE5B090D-C2AD-42E6-8830-0B5853686A71}" type="parTrans" cxnId="{78EA69A7-9259-4015-A302-94A026A2AEB4}">
      <dgm:prSet/>
      <dgm:spPr/>
      <dgm:t>
        <a:bodyPr/>
        <a:lstStyle/>
        <a:p>
          <a:endParaRPr lang="en-US"/>
        </a:p>
      </dgm:t>
    </dgm:pt>
    <dgm:pt modelId="{92AA540D-80EC-4255-BE36-089811E7CAAE}" type="sibTrans" cxnId="{78EA69A7-9259-4015-A302-94A026A2AEB4}">
      <dgm:prSet/>
      <dgm:spPr/>
      <dgm:t>
        <a:bodyPr/>
        <a:lstStyle/>
        <a:p>
          <a:endParaRPr lang="en-US"/>
        </a:p>
      </dgm:t>
    </dgm:pt>
    <dgm:pt modelId="{12C8B59A-CF15-48EF-ACD1-9AC796D1D150}">
      <dgm:prSet custT="1"/>
      <dgm:spPr>
        <a:solidFill>
          <a:srgbClr val="FFC000"/>
        </a:solidFill>
      </dgm:spPr>
      <dgm:t>
        <a:bodyPr/>
        <a:lstStyle/>
        <a:p>
          <a:r>
            <a:rPr lang="en-US" sz="2000" dirty="0" smtClean="0">
              <a:solidFill>
                <a:srgbClr val="7030A0"/>
              </a:solidFill>
            </a:rPr>
            <a:t>How will you contact a foreign company about your company's need to request e-marketing services?</a:t>
          </a:r>
        </a:p>
      </dgm:t>
    </dgm:pt>
    <dgm:pt modelId="{8792B1D7-85FD-4066-8E0C-528C30B09E0D}" type="parTrans" cxnId="{D79FBEBE-EF43-4703-85F2-8C3EBB11C346}">
      <dgm:prSet/>
      <dgm:spPr/>
      <dgm:t>
        <a:bodyPr/>
        <a:lstStyle/>
        <a:p>
          <a:endParaRPr lang="en-US"/>
        </a:p>
      </dgm:t>
    </dgm:pt>
    <dgm:pt modelId="{72EDC9FA-C2D7-4F3B-A2A0-4F053C373683}" type="sibTrans" cxnId="{D79FBEBE-EF43-4703-85F2-8C3EBB11C346}">
      <dgm:prSet/>
      <dgm:spPr/>
      <dgm:t>
        <a:bodyPr/>
        <a:lstStyle/>
        <a:p>
          <a:endParaRPr lang="en-US"/>
        </a:p>
      </dgm:t>
    </dgm:pt>
    <dgm:pt modelId="{8F2A8F84-E5E7-4685-BB08-4EA1D1B394C2}" type="pres">
      <dgm:prSet presAssocID="{FD47B6CB-DD23-4D46-85DB-8A8074F750D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94BC7887-A731-4207-A2D0-42075723E007}" type="pres">
      <dgm:prSet presAssocID="{91E17623-687B-4CC2-825D-BF8C237D9F44}" presName="hierRoot1" presStyleCnt="0">
        <dgm:presLayoutVars>
          <dgm:hierBranch val="init"/>
        </dgm:presLayoutVars>
      </dgm:prSet>
      <dgm:spPr/>
    </dgm:pt>
    <dgm:pt modelId="{8714EE2D-3484-4113-BC27-4BFD5C74DA96}" type="pres">
      <dgm:prSet presAssocID="{91E17623-687B-4CC2-825D-BF8C237D9F44}" presName="rootComposite1" presStyleCnt="0"/>
      <dgm:spPr/>
    </dgm:pt>
    <dgm:pt modelId="{DCBB3398-7278-4EAE-8BD2-AA0990B93B50}" type="pres">
      <dgm:prSet presAssocID="{91E17623-687B-4CC2-825D-BF8C237D9F44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99FAE7-D740-44B2-9323-54073EA94B40}" type="pres">
      <dgm:prSet presAssocID="{91E17623-687B-4CC2-825D-BF8C237D9F44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465FA43-67A6-42B1-A880-E1391BAFBBB5}" type="pres">
      <dgm:prSet presAssocID="{91E17623-687B-4CC2-825D-BF8C237D9F44}" presName="hierChild2" presStyleCnt="0"/>
      <dgm:spPr/>
    </dgm:pt>
    <dgm:pt modelId="{788D5757-D0A9-4BF0-9941-2D909604CA13}" type="pres">
      <dgm:prSet presAssocID="{BE5B090D-C2AD-42E6-8830-0B5853686A71}" presName="Name37" presStyleLbl="parChTrans1D2" presStyleIdx="0" presStyleCnt="2"/>
      <dgm:spPr/>
      <dgm:t>
        <a:bodyPr/>
        <a:lstStyle/>
        <a:p>
          <a:endParaRPr lang="en-US"/>
        </a:p>
      </dgm:t>
    </dgm:pt>
    <dgm:pt modelId="{38024B55-8E70-4EAF-8080-F6E8BF389A13}" type="pres">
      <dgm:prSet presAssocID="{204A4633-F0BA-4296-898C-D3368F1EE53E}" presName="hierRoot2" presStyleCnt="0">
        <dgm:presLayoutVars>
          <dgm:hierBranch val="init"/>
        </dgm:presLayoutVars>
      </dgm:prSet>
      <dgm:spPr/>
    </dgm:pt>
    <dgm:pt modelId="{0621D360-F9A1-400A-AA9D-F7890075CF8B}" type="pres">
      <dgm:prSet presAssocID="{204A4633-F0BA-4296-898C-D3368F1EE53E}" presName="rootComposite" presStyleCnt="0"/>
      <dgm:spPr/>
    </dgm:pt>
    <dgm:pt modelId="{093F4207-79C6-4049-8B61-0F05EBEAD7A8}" type="pres">
      <dgm:prSet presAssocID="{204A4633-F0BA-4296-898C-D3368F1EE53E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C50BB3-82B8-44DA-AB0C-114D8DED789D}" type="pres">
      <dgm:prSet presAssocID="{204A4633-F0BA-4296-898C-D3368F1EE53E}" presName="rootConnector" presStyleLbl="node2" presStyleIdx="0" presStyleCnt="2"/>
      <dgm:spPr/>
      <dgm:t>
        <a:bodyPr/>
        <a:lstStyle/>
        <a:p>
          <a:endParaRPr lang="en-US"/>
        </a:p>
      </dgm:t>
    </dgm:pt>
    <dgm:pt modelId="{2CAAC950-0674-49B7-AAFC-D83D1E9E9882}" type="pres">
      <dgm:prSet presAssocID="{204A4633-F0BA-4296-898C-D3368F1EE53E}" presName="hierChild4" presStyleCnt="0"/>
      <dgm:spPr/>
    </dgm:pt>
    <dgm:pt modelId="{C3FC6A88-F183-4431-8E28-EB8FC2103D64}" type="pres">
      <dgm:prSet presAssocID="{204A4633-F0BA-4296-898C-D3368F1EE53E}" presName="hierChild5" presStyleCnt="0"/>
      <dgm:spPr/>
    </dgm:pt>
    <dgm:pt modelId="{FA2C5FFB-DED1-4663-B4D0-B176EFB8EDC6}" type="pres">
      <dgm:prSet presAssocID="{8792B1D7-85FD-4066-8E0C-528C30B09E0D}" presName="Name37" presStyleLbl="parChTrans1D2" presStyleIdx="1" presStyleCnt="2"/>
      <dgm:spPr/>
      <dgm:t>
        <a:bodyPr/>
        <a:lstStyle/>
        <a:p>
          <a:endParaRPr lang="en-US"/>
        </a:p>
      </dgm:t>
    </dgm:pt>
    <dgm:pt modelId="{044397BD-D7BB-4CF4-A336-FD0FABD30D2C}" type="pres">
      <dgm:prSet presAssocID="{12C8B59A-CF15-48EF-ACD1-9AC796D1D150}" presName="hierRoot2" presStyleCnt="0">
        <dgm:presLayoutVars>
          <dgm:hierBranch val="init"/>
        </dgm:presLayoutVars>
      </dgm:prSet>
      <dgm:spPr/>
    </dgm:pt>
    <dgm:pt modelId="{6805852A-F084-4733-98B1-C1CA7E556A5C}" type="pres">
      <dgm:prSet presAssocID="{12C8B59A-CF15-48EF-ACD1-9AC796D1D150}" presName="rootComposite" presStyleCnt="0"/>
      <dgm:spPr/>
    </dgm:pt>
    <dgm:pt modelId="{4C7BB49D-7C6D-424C-9E4B-838A4098ABE9}" type="pres">
      <dgm:prSet presAssocID="{12C8B59A-CF15-48EF-ACD1-9AC796D1D150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49EE78E-FE91-44F5-9400-324A47986C7C}" type="pres">
      <dgm:prSet presAssocID="{12C8B59A-CF15-48EF-ACD1-9AC796D1D150}" presName="rootConnector" presStyleLbl="node2" presStyleIdx="1" presStyleCnt="2"/>
      <dgm:spPr/>
      <dgm:t>
        <a:bodyPr/>
        <a:lstStyle/>
        <a:p>
          <a:endParaRPr lang="en-US"/>
        </a:p>
      </dgm:t>
    </dgm:pt>
    <dgm:pt modelId="{3E615B4B-F052-44DE-8C50-6279A0E1B8F3}" type="pres">
      <dgm:prSet presAssocID="{12C8B59A-CF15-48EF-ACD1-9AC796D1D150}" presName="hierChild4" presStyleCnt="0"/>
      <dgm:spPr/>
    </dgm:pt>
    <dgm:pt modelId="{A8B17D4A-623B-457D-9D3C-2D2095EDB517}" type="pres">
      <dgm:prSet presAssocID="{12C8B59A-CF15-48EF-ACD1-9AC796D1D150}" presName="hierChild5" presStyleCnt="0"/>
      <dgm:spPr/>
    </dgm:pt>
    <dgm:pt modelId="{24E5EC5E-555E-4C57-8D35-7BEA4D3D0502}" type="pres">
      <dgm:prSet presAssocID="{91E17623-687B-4CC2-825D-BF8C237D9F44}" presName="hierChild3" presStyleCnt="0"/>
      <dgm:spPr/>
    </dgm:pt>
  </dgm:ptLst>
  <dgm:cxnLst>
    <dgm:cxn modelId="{391A8465-99C1-4567-A1DF-F9EFC4839E66}" type="presOf" srcId="{BE5B090D-C2AD-42E6-8830-0B5853686A71}" destId="{788D5757-D0A9-4BF0-9941-2D909604CA13}" srcOrd="0" destOrd="0" presId="urn:microsoft.com/office/officeart/2005/8/layout/orgChart1"/>
    <dgm:cxn modelId="{3AA6DB1A-827D-48F9-8B6C-C767B8A1E37C}" type="presOf" srcId="{12C8B59A-CF15-48EF-ACD1-9AC796D1D150}" destId="{649EE78E-FE91-44F5-9400-324A47986C7C}" srcOrd="1" destOrd="0" presId="urn:microsoft.com/office/officeart/2005/8/layout/orgChart1"/>
    <dgm:cxn modelId="{6A72122E-4F61-4600-B372-93DA4DCA7F7D}" type="presOf" srcId="{FD47B6CB-DD23-4D46-85DB-8A8074F750DD}" destId="{8F2A8F84-E5E7-4685-BB08-4EA1D1B394C2}" srcOrd="0" destOrd="0" presId="urn:microsoft.com/office/officeart/2005/8/layout/orgChart1"/>
    <dgm:cxn modelId="{9DA1F4A1-241D-4846-B3AF-9B3160CB0D30}" type="presOf" srcId="{204A4633-F0BA-4296-898C-D3368F1EE53E}" destId="{40C50BB3-82B8-44DA-AB0C-114D8DED789D}" srcOrd="1" destOrd="0" presId="urn:microsoft.com/office/officeart/2005/8/layout/orgChart1"/>
    <dgm:cxn modelId="{33800E13-7E9E-4C87-8A34-718FD8146557}" type="presOf" srcId="{204A4633-F0BA-4296-898C-D3368F1EE53E}" destId="{093F4207-79C6-4049-8B61-0F05EBEAD7A8}" srcOrd="0" destOrd="0" presId="urn:microsoft.com/office/officeart/2005/8/layout/orgChart1"/>
    <dgm:cxn modelId="{76F1FC9A-89B6-4990-BEC2-632E7F93F176}" type="presOf" srcId="{8792B1D7-85FD-4066-8E0C-528C30B09E0D}" destId="{FA2C5FFB-DED1-4663-B4D0-B176EFB8EDC6}" srcOrd="0" destOrd="0" presId="urn:microsoft.com/office/officeart/2005/8/layout/orgChart1"/>
    <dgm:cxn modelId="{D79FBEBE-EF43-4703-85F2-8C3EBB11C346}" srcId="{91E17623-687B-4CC2-825D-BF8C237D9F44}" destId="{12C8B59A-CF15-48EF-ACD1-9AC796D1D150}" srcOrd="1" destOrd="0" parTransId="{8792B1D7-85FD-4066-8E0C-528C30B09E0D}" sibTransId="{72EDC9FA-C2D7-4F3B-A2A0-4F053C373683}"/>
    <dgm:cxn modelId="{F1B8C206-B38D-4160-8E6F-7EE0BBBED98B}" type="presOf" srcId="{91E17623-687B-4CC2-825D-BF8C237D9F44}" destId="{CD99FAE7-D740-44B2-9323-54073EA94B40}" srcOrd="1" destOrd="0" presId="urn:microsoft.com/office/officeart/2005/8/layout/orgChart1"/>
    <dgm:cxn modelId="{78EA69A7-9259-4015-A302-94A026A2AEB4}" srcId="{91E17623-687B-4CC2-825D-BF8C237D9F44}" destId="{204A4633-F0BA-4296-898C-D3368F1EE53E}" srcOrd="0" destOrd="0" parTransId="{BE5B090D-C2AD-42E6-8830-0B5853686A71}" sibTransId="{92AA540D-80EC-4255-BE36-089811E7CAAE}"/>
    <dgm:cxn modelId="{9979D923-606F-41A0-8C7E-3042917CFB1F}" srcId="{FD47B6CB-DD23-4D46-85DB-8A8074F750DD}" destId="{91E17623-687B-4CC2-825D-BF8C237D9F44}" srcOrd="0" destOrd="0" parTransId="{FA351BB1-A2D6-4581-90D9-CA5104BF1512}" sibTransId="{DCDA890E-8A28-4A51-AC6F-3177D6181C06}"/>
    <dgm:cxn modelId="{FF21C42E-1624-4F82-9635-B708D4D0B625}" type="presOf" srcId="{91E17623-687B-4CC2-825D-BF8C237D9F44}" destId="{DCBB3398-7278-4EAE-8BD2-AA0990B93B50}" srcOrd="0" destOrd="0" presId="urn:microsoft.com/office/officeart/2005/8/layout/orgChart1"/>
    <dgm:cxn modelId="{82822CD8-BD87-4F3F-A385-FC9B141115DF}" type="presOf" srcId="{12C8B59A-CF15-48EF-ACD1-9AC796D1D150}" destId="{4C7BB49D-7C6D-424C-9E4B-838A4098ABE9}" srcOrd="0" destOrd="0" presId="urn:microsoft.com/office/officeart/2005/8/layout/orgChart1"/>
    <dgm:cxn modelId="{067BC694-8F77-484C-947F-82CB602BAFE7}" type="presParOf" srcId="{8F2A8F84-E5E7-4685-BB08-4EA1D1B394C2}" destId="{94BC7887-A731-4207-A2D0-42075723E007}" srcOrd="0" destOrd="0" presId="urn:microsoft.com/office/officeart/2005/8/layout/orgChart1"/>
    <dgm:cxn modelId="{CE2A410E-4171-4A68-B799-35649CD67F54}" type="presParOf" srcId="{94BC7887-A731-4207-A2D0-42075723E007}" destId="{8714EE2D-3484-4113-BC27-4BFD5C74DA96}" srcOrd="0" destOrd="0" presId="urn:microsoft.com/office/officeart/2005/8/layout/orgChart1"/>
    <dgm:cxn modelId="{24557FF7-294D-4820-A992-C621A0A69273}" type="presParOf" srcId="{8714EE2D-3484-4113-BC27-4BFD5C74DA96}" destId="{DCBB3398-7278-4EAE-8BD2-AA0990B93B50}" srcOrd="0" destOrd="0" presId="urn:microsoft.com/office/officeart/2005/8/layout/orgChart1"/>
    <dgm:cxn modelId="{E36D8950-7183-4525-B802-6A280BB3B712}" type="presParOf" srcId="{8714EE2D-3484-4113-BC27-4BFD5C74DA96}" destId="{CD99FAE7-D740-44B2-9323-54073EA94B40}" srcOrd="1" destOrd="0" presId="urn:microsoft.com/office/officeart/2005/8/layout/orgChart1"/>
    <dgm:cxn modelId="{A47218D1-DA70-41FB-B363-BB45664F7379}" type="presParOf" srcId="{94BC7887-A731-4207-A2D0-42075723E007}" destId="{8465FA43-67A6-42B1-A880-E1391BAFBBB5}" srcOrd="1" destOrd="0" presId="urn:microsoft.com/office/officeart/2005/8/layout/orgChart1"/>
    <dgm:cxn modelId="{70B3133F-302C-41D4-B904-7656A9EC2ADB}" type="presParOf" srcId="{8465FA43-67A6-42B1-A880-E1391BAFBBB5}" destId="{788D5757-D0A9-4BF0-9941-2D909604CA13}" srcOrd="0" destOrd="0" presId="urn:microsoft.com/office/officeart/2005/8/layout/orgChart1"/>
    <dgm:cxn modelId="{E0F05529-4E37-4738-96CA-F0303F21F064}" type="presParOf" srcId="{8465FA43-67A6-42B1-A880-E1391BAFBBB5}" destId="{38024B55-8E70-4EAF-8080-F6E8BF389A13}" srcOrd="1" destOrd="0" presId="urn:microsoft.com/office/officeart/2005/8/layout/orgChart1"/>
    <dgm:cxn modelId="{A7C0EABD-06EE-4B11-BDC1-C3C1988BFCEA}" type="presParOf" srcId="{38024B55-8E70-4EAF-8080-F6E8BF389A13}" destId="{0621D360-F9A1-400A-AA9D-F7890075CF8B}" srcOrd="0" destOrd="0" presId="urn:microsoft.com/office/officeart/2005/8/layout/orgChart1"/>
    <dgm:cxn modelId="{6A5AE36F-9AF6-43C6-A0D6-8881F40BE643}" type="presParOf" srcId="{0621D360-F9A1-400A-AA9D-F7890075CF8B}" destId="{093F4207-79C6-4049-8B61-0F05EBEAD7A8}" srcOrd="0" destOrd="0" presId="urn:microsoft.com/office/officeart/2005/8/layout/orgChart1"/>
    <dgm:cxn modelId="{7EFCE5F9-2941-4CE6-B443-38A9AED301CD}" type="presParOf" srcId="{0621D360-F9A1-400A-AA9D-F7890075CF8B}" destId="{40C50BB3-82B8-44DA-AB0C-114D8DED789D}" srcOrd="1" destOrd="0" presId="urn:microsoft.com/office/officeart/2005/8/layout/orgChart1"/>
    <dgm:cxn modelId="{CAA6D13F-6004-4016-95CF-9775541F493A}" type="presParOf" srcId="{38024B55-8E70-4EAF-8080-F6E8BF389A13}" destId="{2CAAC950-0674-49B7-AAFC-D83D1E9E9882}" srcOrd="1" destOrd="0" presId="urn:microsoft.com/office/officeart/2005/8/layout/orgChart1"/>
    <dgm:cxn modelId="{8EE646BA-D953-4F3E-9D38-76B01855B052}" type="presParOf" srcId="{38024B55-8E70-4EAF-8080-F6E8BF389A13}" destId="{C3FC6A88-F183-4431-8E28-EB8FC2103D64}" srcOrd="2" destOrd="0" presId="urn:microsoft.com/office/officeart/2005/8/layout/orgChart1"/>
    <dgm:cxn modelId="{AECA80D7-266F-4C70-91F4-9262DC55EE04}" type="presParOf" srcId="{8465FA43-67A6-42B1-A880-E1391BAFBBB5}" destId="{FA2C5FFB-DED1-4663-B4D0-B176EFB8EDC6}" srcOrd="2" destOrd="0" presId="urn:microsoft.com/office/officeart/2005/8/layout/orgChart1"/>
    <dgm:cxn modelId="{0E307759-8B98-48C8-92AD-FCF69562003B}" type="presParOf" srcId="{8465FA43-67A6-42B1-A880-E1391BAFBBB5}" destId="{044397BD-D7BB-4CF4-A336-FD0FABD30D2C}" srcOrd="3" destOrd="0" presId="urn:microsoft.com/office/officeart/2005/8/layout/orgChart1"/>
    <dgm:cxn modelId="{12FC1A5D-2A31-48C2-9567-0C70964C4A95}" type="presParOf" srcId="{044397BD-D7BB-4CF4-A336-FD0FABD30D2C}" destId="{6805852A-F084-4733-98B1-C1CA7E556A5C}" srcOrd="0" destOrd="0" presId="urn:microsoft.com/office/officeart/2005/8/layout/orgChart1"/>
    <dgm:cxn modelId="{702AB298-750C-4472-9002-1188196E07F8}" type="presParOf" srcId="{6805852A-F084-4733-98B1-C1CA7E556A5C}" destId="{4C7BB49D-7C6D-424C-9E4B-838A4098ABE9}" srcOrd="0" destOrd="0" presId="urn:microsoft.com/office/officeart/2005/8/layout/orgChart1"/>
    <dgm:cxn modelId="{5DAE434F-DBA6-462E-BE56-A9D831B7E211}" type="presParOf" srcId="{6805852A-F084-4733-98B1-C1CA7E556A5C}" destId="{649EE78E-FE91-44F5-9400-324A47986C7C}" srcOrd="1" destOrd="0" presId="urn:microsoft.com/office/officeart/2005/8/layout/orgChart1"/>
    <dgm:cxn modelId="{1CFC88AE-CAD1-4F89-94AD-AFFBDB1FA699}" type="presParOf" srcId="{044397BD-D7BB-4CF4-A336-FD0FABD30D2C}" destId="{3E615B4B-F052-44DE-8C50-6279A0E1B8F3}" srcOrd="1" destOrd="0" presId="urn:microsoft.com/office/officeart/2005/8/layout/orgChart1"/>
    <dgm:cxn modelId="{480AD192-96A0-4F8F-A0EA-5E0E25D661EE}" type="presParOf" srcId="{044397BD-D7BB-4CF4-A336-FD0FABD30D2C}" destId="{A8B17D4A-623B-457D-9D3C-2D2095EDB517}" srcOrd="2" destOrd="0" presId="urn:microsoft.com/office/officeart/2005/8/layout/orgChart1"/>
    <dgm:cxn modelId="{99207FAC-759D-4551-97B8-B004B83D5E5E}" type="presParOf" srcId="{94BC7887-A731-4207-A2D0-42075723E007}" destId="{24E5EC5E-555E-4C57-8D35-7BEA4D3D05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77065-77EA-4747-88AE-EE5D00812897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B1F43-F93A-442B-90CB-734626159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60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8B1F43-F93A-442B-90CB-7346261596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63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60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68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3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50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57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88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12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0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793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03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63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8513B-7EAE-4570-A3FF-3213332D5100}" type="datetimeFigureOut">
              <a:rPr lang="en-US" smtClean="0"/>
              <a:t>11/26/2020</a:t>
            </a:fld>
            <a:endParaRPr lang="en-US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B6185-1ECB-4323-A539-24B20B87D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6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hyperlink" Target="Project%20one.pptx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png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6" Type="http://schemas.openxmlformats.org/officeDocument/2006/relationships/image" Target="../media/image3.png"/><Relationship Id="rId5" Type="http://schemas.openxmlformats.org/officeDocument/2006/relationships/hyperlink" Target="Project%201.pptx" TargetMode="External"/><Relationship Id="rId4" Type="http://schemas.openxmlformats.org/officeDocument/2006/relationships/hyperlink" Target="mailto:ModernTrader@gmail.c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6" Type="http://schemas.openxmlformats.org/officeDocument/2006/relationships/hyperlink" Target="Project%201.pptx" TargetMode="External"/><Relationship Id="rId5" Type="http://schemas.openxmlformats.org/officeDocument/2006/relationships/hyperlink" Target="mailto:ModernTrader@gmail.com" TargetMode="External"/><Relationship Id="rId4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6" Type="http://schemas.openxmlformats.org/officeDocument/2006/relationships/image" Target="../media/image3.png"/><Relationship Id="rId5" Type="http://schemas.openxmlformats.org/officeDocument/2006/relationships/hyperlink" Target="Project%201.pptx" TargetMode="External"/><Relationship Id="rId4" Type="http://schemas.openxmlformats.org/officeDocument/2006/relationships/hyperlink" Target="mailto:ModernTrader@gmail.co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3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3.png"/><Relationship Id="rId5" Type="http://schemas.openxmlformats.org/officeDocument/2006/relationships/diagramLayout" Target="../diagrams/layout2.xml"/><Relationship Id="rId10" Type="http://schemas.openxmlformats.org/officeDocument/2006/relationships/image" Target="../media/image9.png"/><Relationship Id="rId4" Type="http://schemas.openxmlformats.org/officeDocument/2006/relationships/diagramData" Target="../diagrams/data2.xm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diagramQuickStyle" Target="../diagrams/quickStyle3.xml"/><Relationship Id="rId11" Type="http://schemas.openxmlformats.org/officeDocument/2006/relationships/image" Target="../media/image3.png"/><Relationship Id="rId5" Type="http://schemas.openxmlformats.org/officeDocument/2006/relationships/diagramLayout" Target="../diagrams/layout3.xml"/><Relationship Id="rId10" Type="http://schemas.openxmlformats.org/officeDocument/2006/relationships/image" Target="../media/image9.png"/><Relationship Id="rId4" Type="http://schemas.openxmlformats.org/officeDocument/2006/relationships/diagramData" Target="../diagrams/data3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7030A0"/>
                </a:solidFill>
              </a:rPr>
              <a:t>Future Retail Program(</a:t>
            </a:r>
            <a:r>
              <a:rPr lang="en-US" sz="4800" b="1" dirty="0" smtClean="0">
                <a:solidFill>
                  <a:srgbClr val="FFC000"/>
                </a:solidFill>
              </a:rPr>
              <a:t>E-Commerce</a:t>
            </a:r>
            <a:r>
              <a:rPr lang="en-US" sz="4800" dirty="0" smtClean="0">
                <a:solidFill>
                  <a:srgbClr val="7030A0"/>
                </a:solidFill>
              </a:rPr>
              <a:t>)</a:t>
            </a:r>
            <a:endParaRPr lang="en-US" sz="4800" dirty="0">
              <a:solidFill>
                <a:srgbClr val="7030A0"/>
              </a:solidFill>
            </a:endParaRPr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Project one 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7030A0"/>
                </a:solidFill>
              </a:rPr>
              <a:t>Presented by: </a:t>
            </a:r>
            <a:r>
              <a:rPr lang="en-US" b="1" dirty="0" err="1" smtClean="0">
                <a:solidFill>
                  <a:srgbClr val="FFC000"/>
                </a:solidFill>
              </a:rPr>
              <a:t>Latifa</a:t>
            </a:r>
            <a:r>
              <a:rPr lang="en-US" b="1" dirty="0" smtClean="0">
                <a:solidFill>
                  <a:srgbClr val="FFC000"/>
                </a:solidFill>
              </a:rPr>
              <a:t> </a:t>
            </a:r>
            <a:r>
              <a:rPr lang="en-US" b="1" dirty="0" err="1" smtClean="0">
                <a:solidFill>
                  <a:srgbClr val="FFC000"/>
                </a:solidFill>
              </a:rPr>
              <a:t>Mohmmed</a:t>
            </a:r>
            <a:r>
              <a:rPr lang="en-US" b="1" dirty="0" smtClean="0">
                <a:solidFill>
                  <a:srgbClr val="FFC000"/>
                </a:solidFill>
              </a:rPr>
              <a:t> </a:t>
            </a:r>
            <a:r>
              <a:rPr lang="en-US" b="1" dirty="0" err="1" smtClean="0">
                <a:solidFill>
                  <a:srgbClr val="FFC000"/>
                </a:solidFill>
              </a:rPr>
              <a:t>Alyaeesh</a:t>
            </a:r>
            <a:r>
              <a:rPr lang="en-US" b="1" dirty="0" smtClean="0">
                <a:solidFill>
                  <a:srgbClr val="FFC000"/>
                </a:solidFill>
              </a:rPr>
              <a:t> </a:t>
            </a:r>
          </a:p>
          <a:p>
            <a:endParaRPr lang="en-US" b="1" dirty="0">
              <a:solidFill>
                <a:srgbClr val="FFC000"/>
              </a:solidFill>
            </a:endParaRPr>
          </a:p>
          <a:p>
            <a:r>
              <a:rPr lang="en-US" b="1" dirty="0" smtClean="0">
                <a:solidFill>
                  <a:srgbClr val="7030A0"/>
                </a:solidFill>
              </a:rPr>
              <a:t>Link for a Video</a:t>
            </a:r>
            <a:r>
              <a:rPr lang="en-US" b="1" dirty="0">
                <a:solidFill>
                  <a:srgbClr val="7030A0"/>
                </a:solidFill>
              </a:rPr>
              <a:t>:  </a:t>
            </a:r>
            <a:r>
              <a:rPr lang="en-US" b="1" dirty="0">
                <a:solidFill>
                  <a:srgbClr val="7030A0"/>
                </a:solidFill>
                <a:hlinkClick r:id="rId4" action="ppaction://hlinkpres?slideindex=1&amp;slidetitle="/>
              </a:rPr>
              <a:t>https://drive.google.com/file/d/1WW8iMg8Pvvf-UiqECiahOHgf3Gx3YThO/view?usp=sharing</a:t>
            </a:r>
            <a:endParaRPr lang="en-US" b="1" dirty="0" smtClean="0">
              <a:solidFill>
                <a:srgbClr val="FFC000"/>
              </a:solidFill>
            </a:endParaRP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76600" cy="1400175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289" y="0"/>
            <a:ext cx="2440177" cy="1303547"/>
          </a:xfrm>
          <a:prstGeom prst="rect">
            <a:avLst/>
          </a:prstGeom>
        </p:spPr>
      </p:pic>
      <p:pic>
        <p:nvPicPr>
          <p:cNvPr id="25" name="صوت 2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72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1"/>
    </mc:Choice>
    <mc:Fallback xmlns="">
      <p:transition spd="slow" advTm="9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282890" y="1869742"/>
            <a:ext cx="10070910" cy="286603"/>
          </a:xfrm>
        </p:spPr>
        <p:txBody>
          <a:bodyPr>
            <a:normAutofit fontScale="90000"/>
          </a:bodyPr>
          <a:lstStyle/>
          <a:p>
            <a:endParaRPr lang="en-US" sz="3200" dirty="0"/>
          </a:p>
        </p:txBody>
      </p:sp>
      <p:pic>
        <p:nvPicPr>
          <p:cNvPr id="4" name="عنصر نائب للمحتوى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40" y="3022736"/>
            <a:ext cx="3086100" cy="1955337"/>
          </a:xfrm>
        </p:spPr>
      </p:pic>
      <p:sp>
        <p:nvSpPr>
          <p:cNvPr id="5" name="مربع نص 4"/>
          <p:cNvSpPr txBox="1"/>
          <p:nvPr/>
        </p:nvSpPr>
        <p:spPr>
          <a:xfrm>
            <a:off x="654240" y="5380416"/>
            <a:ext cx="3248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Number of channel users</a:t>
            </a:r>
          </a:p>
        </p:txBody>
      </p:sp>
      <p:pic>
        <p:nvPicPr>
          <p:cNvPr id="6" name="صورة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290" y="2893325"/>
            <a:ext cx="2783246" cy="2084748"/>
          </a:xfrm>
          <a:prstGeom prst="rect">
            <a:avLst/>
          </a:prstGeom>
        </p:spPr>
      </p:pic>
      <p:sp>
        <p:nvSpPr>
          <p:cNvPr id="7" name="مربع نص 6"/>
          <p:cNvSpPr txBox="1"/>
          <p:nvPr/>
        </p:nvSpPr>
        <p:spPr>
          <a:xfrm>
            <a:off x="4291601" y="5380416"/>
            <a:ext cx="34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Suitable for the target segment</a:t>
            </a:r>
          </a:p>
        </p:txBody>
      </p:sp>
      <p:pic>
        <p:nvPicPr>
          <p:cNvPr id="8" name="صورة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292" y="2927201"/>
            <a:ext cx="2457450" cy="2050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مربع نص 8"/>
          <p:cNvSpPr txBox="1"/>
          <p:nvPr/>
        </p:nvSpPr>
        <p:spPr>
          <a:xfrm>
            <a:off x="8179556" y="5379597"/>
            <a:ext cx="4012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Spread it among the target segment </a:t>
            </a:r>
          </a:p>
        </p:txBody>
      </p:sp>
      <p:pic>
        <p:nvPicPr>
          <p:cNvPr id="10" name="صورة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12468" y="111194"/>
            <a:ext cx="2438611" cy="1304657"/>
          </a:xfrm>
          <a:prstGeom prst="rect">
            <a:avLst/>
          </a:prstGeom>
        </p:spPr>
      </p:pic>
      <p:pic>
        <p:nvPicPr>
          <p:cNvPr id="11" name="صورة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13649"/>
            <a:ext cx="3279932" cy="1402202"/>
          </a:xfrm>
          <a:prstGeom prst="rect">
            <a:avLst/>
          </a:prstGeom>
        </p:spPr>
      </p:pic>
      <p:pic>
        <p:nvPicPr>
          <p:cNvPr id="13" name="صوت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3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8"/>
    </mc:Choice>
    <mc:Fallback xmlns="">
      <p:transition spd="slow" advTm="12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/>
            </a:r>
            <a:br>
              <a:rPr lang="en-US" dirty="0" smtClean="0">
                <a:solidFill>
                  <a:srgbClr val="FF0000"/>
                </a:solidFill>
              </a:rPr>
            </a:b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3152633"/>
            <a:ext cx="10515600" cy="302433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7030A0"/>
                </a:solidFill>
              </a:rPr>
              <a:t>Outside the online store, what are the different sales methods and channels that you would consider selling the product?</a:t>
            </a: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6115" y="97545"/>
            <a:ext cx="2438611" cy="1304657"/>
          </a:xfrm>
          <a:prstGeom prst="rect">
            <a:avLst/>
          </a:prstGeom>
        </p:spPr>
      </p:pic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3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38"/>
    </mc:Choice>
    <mc:Fallback xmlns="">
      <p:transition spd="slow" advTm="13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787856" y="1364776"/>
            <a:ext cx="9565943" cy="32591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7" name="عنصر نائب للمحتوى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705" y="3109130"/>
            <a:ext cx="2390775" cy="2222038"/>
          </a:xfrm>
        </p:spPr>
      </p:pic>
      <p:sp>
        <p:nvSpPr>
          <p:cNvPr id="10" name="مربع نص 9"/>
          <p:cNvSpPr txBox="1"/>
          <p:nvPr/>
        </p:nvSpPr>
        <p:spPr>
          <a:xfrm>
            <a:off x="983705" y="5395671"/>
            <a:ext cx="2390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Social Media </a:t>
            </a:r>
          </a:p>
        </p:txBody>
      </p:sp>
      <p:pic>
        <p:nvPicPr>
          <p:cNvPr id="11" name="صورة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971" y="3109130"/>
            <a:ext cx="2358965" cy="2286541"/>
          </a:xfrm>
          <a:prstGeom prst="rect">
            <a:avLst/>
          </a:prstGeom>
        </p:spPr>
      </p:pic>
      <p:pic>
        <p:nvPicPr>
          <p:cNvPr id="13" name="صورة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129" y="3109130"/>
            <a:ext cx="3086100" cy="1940542"/>
          </a:xfrm>
          <a:prstGeom prst="rect">
            <a:avLst/>
          </a:prstGeom>
        </p:spPr>
      </p:pic>
      <p:sp>
        <p:nvSpPr>
          <p:cNvPr id="14" name="مربع نص 13"/>
          <p:cNvSpPr txBox="1"/>
          <p:nvPr/>
        </p:nvSpPr>
        <p:spPr>
          <a:xfrm>
            <a:off x="8297839" y="5331168"/>
            <a:ext cx="3055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Email</a:t>
            </a:r>
          </a:p>
        </p:txBody>
      </p:sp>
      <p:sp>
        <p:nvSpPr>
          <p:cNvPr id="15" name="مربع نص 14"/>
          <p:cNvSpPr txBox="1"/>
          <p:nvPr/>
        </p:nvSpPr>
        <p:spPr>
          <a:xfrm>
            <a:off x="4259148" y="5395671"/>
            <a:ext cx="268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Mobile Application </a:t>
            </a:r>
          </a:p>
        </p:txBody>
      </p:sp>
      <p:pic>
        <p:nvPicPr>
          <p:cNvPr id="16" name="صورة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76179" y="60119"/>
            <a:ext cx="2438611" cy="1304657"/>
          </a:xfrm>
          <a:prstGeom prst="rect">
            <a:avLst/>
          </a:prstGeom>
        </p:spPr>
      </p:pic>
      <p:pic>
        <p:nvPicPr>
          <p:cNvPr id="17" name="صورة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548" y="11347"/>
            <a:ext cx="3279932" cy="1402202"/>
          </a:xfrm>
          <a:prstGeom prst="rect">
            <a:avLst/>
          </a:prstGeom>
        </p:spPr>
      </p:pic>
      <p:pic>
        <p:nvPicPr>
          <p:cNvPr id="5" name="صوت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1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8"/>
    </mc:Choice>
    <mc:Fallback xmlns="">
      <p:transition spd="slow" advTm="7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1733266"/>
            <a:ext cx="10515600" cy="8579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rgbClr val="7030A0"/>
                </a:solidFill>
              </a:rPr>
              <a:t>The Second </a:t>
            </a:r>
            <a:r>
              <a:rPr lang="en-US" dirty="0">
                <a:solidFill>
                  <a:srgbClr val="7030A0"/>
                </a:solidFill>
              </a:rPr>
              <a:t>T</a:t>
            </a:r>
            <a:r>
              <a:rPr lang="en-US" dirty="0" smtClean="0">
                <a:solidFill>
                  <a:srgbClr val="7030A0"/>
                </a:solidFill>
              </a:rPr>
              <a:t>ask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2661313"/>
            <a:ext cx="10515600" cy="3515650"/>
          </a:xfrm>
          <a:ln>
            <a:solidFill>
              <a:srgbClr val="009999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C000"/>
                </a:solidFill>
              </a:rPr>
              <a:t>How will you contact a foreign company about your company's need to request e-marketing services?</a:t>
            </a:r>
          </a:p>
          <a:p>
            <a:endParaRPr lang="en-US" sz="2400" dirty="0" smtClean="0">
              <a:solidFill>
                <a:srgbClr val="FFC000"/>
              </a:solidFill>
            </a:endParaRPr>
          </a:p>
          <a:p>
            <a:endParaRPr lang="en-US" sz="24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7030A0"/>
                </a:solidFill>
              </a:rPr>
              <a:t>Hint: </a:t>
            </a:r>
            <a:r>
              <a:rPr lang="en-US" sz="2000" dirty="0" smtClean="0">
                <a:solidFill>
                  <a:srgbClr val="FFC000"/>
                </a:solidFill>
              </a:rPr>
              <a:t>You are required to write an email to contact (</a:t>
            </a:r>
            <a:r>
              <a:rPr lang="en-US" sz="2000" dirty="0" smtClean="0">
                <a:solidFill>
                  <a:srgbClr val="7030A0"/>
                </a:solidFill>
              </a:rPr>
              <a:t>Digital </a:t>
            </a:r>
            <a:r>
              <a:rPr lang="en-US" sz="2000" dirty="0" err="1" smtClean="0">
                <a:solidFill>
                  <a:srgbClr val="7030A0"/>
                </a:solidFill>
              </a:rPr>
              <a:t>Holo</a:t>
            </a:r>
            <a:r>
              <a:rPr lang="en-US" sz="2000" dirty="0" smtClean="0">
                <a:solidFill>
                  <a:srgbClr val="FFC000"/>
                </a:solidFill>
              </a:rPr>
              <a:t>) to prepare and implement a marketing campaign on Social networking sites aim to increase the percentage of store visitors by </a:t>
            </a:r>
            <a:r>
              <a:rPr lang="en-US" sz="2000" dirty="0" smtClean="0">
                <a:solidFill>
                  <a:srgbClr val="7030A0"/>
                </a:solidFill>
              </a:rPr>
              <a:t>50% </a:t>
            </a:r>
            <a:r>
              <a:rPr lang="en-US" sz="2000" dirty="0" smtClean="0">
                <a:solidFill>
                  <a:srgbClr val="FFC000"/>
                </a:solidFill>
              </a:rPr>
              <a:t>and achieve a return on investment of no less than </a:t>
            </a:r>
            <a:r>
              <a:rPr lang="en-US" sz="2000" dirty="0" smtClean="0">
                <a:solidFill>
                  <a:srgbClr val="7030A0"/>
                </a:solidFill>
              </a:rPr>
              <a:t>30%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Digital </a:t>
            </a:r>
            <a:r>
              <a:rPr lang="en-US" sz="2000" dirty="0" err="1" smtClean="0">
                <a:solidFill>
                  <a:srgbClr val="FFC000"/>
                </a:solidFill>
              </a:rPr>
              <a:t>Holo</a:t>
            </a:r>
            <a:r>
              <a:rPr lang="en-US" sz="2000" dirty="0" smtClean="0">
                <a:solidFill>
                  <a:srgbClr val="FFC000"/>
                </a:solidFill>
              </a:rPr>
              <a:t> is a company specialized in digital marketing but it is not Arabic speaking, you must write mail. The e-mail address is in English indicating that you  would like to receive an offer and set up a meeting with them to get started</a:t>
            </a:r>
            <a:endParaRPr lang="en-US" sz="2000" dirty="0">
              <a:solidFill>
                <a:srgbClr val="FFC000"/>
              </a:solidFill>
            </a:endParaRP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84" y="0"/>
            <a:ext cx="3279932" cy="1402202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9105" y="230188"/>
            <a:ext cx="2438611" cy="1304657"/>
          </a:xfrm>
          <a:prstGeom prst="rect">
            <a:avLst/>
          </a:prstGeom>
        </p:spPr>
      </p:pic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6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81"/>
    </mc:Choice>
    <mc:Fallback xmlns="">
      <p:transition spd="slow" advTm="9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682388"/>
            <a:ext cx="10515600" cy="1241945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 smtClean="0"/>
              <a:t>Subject: </a:t>
            </a:r>
            <a:r>
              <a:rPr lang="en-US" sz="2400" dirty="0" smtClean="0"/>
              <a:t>Appointment for a meeting</a:t>
            </a:r>
            <a:br>
              <a:rPr lang="en-US" sz="2400" dirty="0" smtClean="0"/>
            </a:br>
            <a:r>
              <a:rPr lang="en-US" sz="2400" dirty="0" smtClean="0"/>
              <a:t>From:  </a:t>
            </a:r>
            <a:r>
              <a:rPr lang="en-US" sz="2400" dirty="0" smtClean="0">
                <a:hlinkClick r:id="rId4"/>
              </a:rPr>
              <a:t>ModernTrader@gmail.com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To: </a:t>
            </a:r>
            <a:r>
              <a:rPr lang="en-US" sz="2400" dirty="0" smtClean="0">
                <a:hlinkClick r:id="rId5" action="ppaction://hlinkpres?slideindex=1&amp;slidetitle="/>
              </a:rPr>
              <a:t>HoloDigital@gmail.com</a:t>
            </a:r>
            <a:endParaRPr lang="en-US" sz="24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1924333"/>
            <a:ext cx="10515600" cy="4776718"/>
          </a:xfrm>
          <a:ln>
            <a:solidFill>
              <a:srgbClr val="009999"/>
            </a:solidFill>
          </a:ln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6400" b="1" dirty="0"/>
              <a:t>Dear Sir/ Amit </a:t>
            </a:r>
            <a:r>
              <a:rPr lang="en-US" sz="6400" b="1" dirty="0" err="1"/>
              <a:t>Nour</a:t>
            </a:r>
            <a:r>
              <a:rPr lang="en-US" sz="6400" b="1" dirty="0"/>
              <a:t>, </a:t>
            </a:r>
            <a:endParaRPr lang="en-US" sz="6400" b="1" dirty="0" smtClean="0"/>
          </a:p>
          <a:p>
            <a:pPr marL="0" indent="0">
              <a:buNone/>
            </a:pPr>
            <a:r>
              <a:rPr lang="en-US" sz="6400" dirty="0"/>
              <a:t>            </a:t>
            </a:r>
          </a:p>
          <a:p>
            <a:pPr marL="0" indent="0">
              <a:buNone/>
            </a:pPr>
            <a:r>
              <a:rPr lang="en-US" sz="6400" dirty="0"/>
              <a:t>With due respect , it is to say that I </a:t>
            </a:r>
            <a:r>
              <a:rPr lang="en-US" sz="6400" dirty="0" err="1"/>
              <a:t>Latifa</a:t>
            </a:r>
            <a:r>
              <a:rPr lang="en-US" sz="6400" dirty="0"/>
              <a:t> M. Al-</a:t>
            </a:r>
            <a:r>
              <a:rPr lang="en-US" sz="6400" dirty="0" err="1"/>
              <a:t>Yaeesh</a:t>
            </a:r>
            <a:r>
              <a:rPr lang="en-US" sz="6400" dirty="0"/>
              <a:t>, represent Modern Trader Store. Our store has not been properly </a:t>
            </a:r>
          </a:p>
          <a:p>
            <a:pPr marL="0" indent="0">
              <a:buNone/>
            </a:pPr>
            <a:r>
              <a:rPr lang="en-US" sz="6400" dirty="0"/>
              <a:t>launched in the market as we are beginners. However we have the best supply of mobile wallets. </a:t>
            </a:r>
          </a:p>
          <a:p>
            <a:pPr marL="0" indent="0">
              <a:buNone/>
            </a:pPr>
            <a:r>
              <a:rPr lang="en-US" sz="6400" dirty="0"/>
              <a:t/>
            </a:r>
            <a:br>
              <a:rPr lang="en-US" sz="6400" dirty="0"/>
            </a:br>
            <a:endParaRPr lang="en-US" sz="6400" dirty="0"/>
          </a:p>
          <a:p>
            <a:pPr marL="0" indent="0">
              <a:buNone/>
            </a:pPr>
            <a:r>
              <a:rPr lang="en-US" sz="6400" dirty="0"/>
              <a:t>Our store would like to assist to prepare and implement a marketing campaign on social media networking sites aimed to </a:t>
            </a:r>
          </a:p>
          <a:p>
            <a:pPr marL="0" indent="0">
              <a:buNone/>
            </a:pPr>
            <a:r>
              <a:rPr lang="en-US" sz="6400" dirty="0"/>
              <a:t>increase the percentage of store visitors by </a:t>
            </a:r>
            <a:r>
              <a:rPr lang="en-US" sz="6400" b="1" dirty="0">
                <a:solidFill>
                  <a:srgbClr val="7030A0"/>
                </a:solidFill>
              </a:rPr>
              <a:t>50%</a:t>
            </a:r>
            <a:r>
              <a:rPr lang="en-US" sz="6400" dirty="0"/>
              <a:t> and achieve a return on investment of no less than </a:t>
            </a:r>
            <a:r>
              <a:rPr lang="en-US" sz="6400" b="1" dirty="0">
                <a:solidFill>
                  <a:srgbClr val="7030A0"/>
                </a:solidFill>
              </a:rPr>
              <a:t>30%</a:t>
            </a:r>
            <a:r>
              <a:rPr lang="en-US" sz="6400" dirty="0"/>
              <a:t>.</a:t>
            </a:r>
          </a:p>
          <a:p>
            <a:pPr marL="0" indent="0">
              <a:buNone/>
            </a:pPr>
            <a:r>
              <a:rPr lang="en-US" sz="6400" dirty="0"/>
              <a:t/>
            </a:r>
            <a:br>
              <a:rPr lang="en-US" sz="6400" dirty="0"/>
            </a:br>
            <a:endParaRPr lang="en-US" sz="6400" dirty="0"/>
          </a:p>
          <a:p>
            <a:pPr marL="0" indent="0">
              <a:buNone/>
            </a:pPr>
            <a:r>
              <a:rPr lang="en-US" sz="6400" dirty="0"/>
              <a:t>Kindly, select a date and time as per your convenience and write back to me. You may also call my assistant to discuss </a:t>
            </a:r>
          </a:p>
          <a:p>
            <a:pPr marL="0" indent="0">
              <a:buNone/>
            </a:pPr>
            <a:r>
              <a:rPr lang="en-US" sz="6400" dirty="0"/>
              <a:t>further.</a:t>
            </a:r>
          </a:p>
          <a:p>
            <a:pPr marL="0" indent="0">
              <a:buNone/>
            </a:pPr>
            <a:r>
              <a:rPr lang="en-US" sz="6400" dirty="0"/>
              <a:t>Thank you so much for your valuable time.</a:t>
            </a:r>
          </a:p>
          <a:p>
            <a:pPr marL="0" indent="0">
              <a:buNone/>
            </a:pPr>
            <a:endParaRPr lang="en-US" sz="6400" dirty="0"/>
          </a:p>
          <a:p>
            <a:pPr marL="0" indent="0">
              <a:buNone/>
            </a:pPr>
            <a:r>
              <a:rPr lang="en-US" sz="6400" b="1" dirty="0"/>
              <a:t>Sincerely, </a:t>
            </a:r>
            <a:endParaRPr lang="en-US" sz="6400" dirty="0"/>
          </a:p>
          <a:p>
            <a:pPr marL="0" indent="0">
              <a:buNone/>
            </a:pPr>
            <a:r>
              <a:rPr lang="en-US" sz="6400" i="1" dirty="0" err="1"/>
              <a:t>Latifa</a:t>
            </a:r>
            <a:r>
              <a:rPr lang="en-US" sz="6400" i="1" dirty="0"/>
              <a:t> </a:t>
            </a:r>
            <a:r>
              <a:rPr lang="en-US" sz="6400" i="1" dirty="0" err="1"/>
              <a:t>Mohmmed</a:t>
            </a:r>
            <a:r>
              <a:rPr lang="en-US" sz="6400" i="1" dirty="0"/>
              <a:t> Al-</a:t>
            </a:r>
            <a:r>
              <a:rPr lang="en-US" sz="6400" i="1" dirty="0" err="1"/>
              <a:t>Yaeesh</a:t>
            </a:r>
            <a:endParaRPr lang="en-US" sz="6400" dirty="0"/>
          </a:p>
          <a:p>
            <a:pPr marL="0" indent="0">
              <a:buNone/>
            </a:pPr>
            <a:r>
              <a:rPr lang="en-US" sz="6400" i="1" dirty="0" smtClean="0"/>
              <a:t>Head of Modern </a:t>
            </a:r>
            <a:r>
              <a:rPr lang="en-US" sz="6400" i="1" dirty="0"/>
              <a:t>Trader Store</a:t>
            </a:r>
            <a:endParaRPr lang="en-US" sz="6400" dirty="0"/>
          </a:p>
          <a:p>
            <a:endParaRPr lang="en-US" dirty="0"/>
          </a:p>
        </p:txBody>
      </p:sp>
      <p:pic>
        <p:nvPicPr>
          <p:cNvPr id="6" name="صوت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8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06"/>
    </mc:Choice>
    <mc:Fallback xmlns="">
      <p:transition spd="slow" advTm="29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 smtClean="0"/>
              <a:t>Subject: Re: </a:t>
            </a:r>
            <a:r>
              <a:rPr lang="en-US" sz="2400" dirty="0" smtClean="0"/>
              <a:t>Appointment for a meeting</a:t>
            </a:r>
            <a:br>
              <a:rPr lang="en-US" sz="2400" dirty="0" smtClean="0"/>
            </a:br>
            <a:r>
              <a:rPr lang="en-US" sz="2400" dirty="0" smtClean="0"/>
              <a:t>From:  </a:t>
            </a:r>
            <a:r>
              <a:rPr lang="en-US" sz="2400" dirty="0" smtClean="0">
                <a:hlinkClick r:id="rId5"/>
              </a:rPr>
              <a:t>ModernTrader@gmail.com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To: </a:t>
            </a:r>
            <a:r>
              <a:rPr lang="en-US" sz="2400" dirty="0" smtClean="0">
                <a:hlinkClick r:id="rId6" action="ppaction://hlinkpres?slideindex=1&amp;slidetitle="/>
              </a:rPr>
              <a:t>HoloDigital@gmail.com</a:t>
            </a:r>
            <a:endParaRPr lang="en-US" sz="24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8130"/>
          </a:xfrm>
          <a:ln>
            <a:solidFill>
              <a:srgbClr val="009999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700" dirty="0" smtClean="0"/>
              <a:t>Dear </a:t>
            </a:r>
            <a:r>
              <a:rPr lang="en-US" sz="1700" dirty="0" err="1" smtClean="0"/>
              <a:t>Ms</a:t>
            </a:r>
            <a:r>
              <a:rPr lang="en-US" sz="1700" dirty="0" smtClean="0"/>
              <a:t>/ </a:t>
            </a:r>
            <a:r>
              <a:rPr lang="en-US" sz="1700" dirty="0" err="1" smtClean="0"/>
              <a:t>Latifa</a:t>
            </a:r>
            <a:r>
              <a:rPr lang="en-US" sz="1700" dirty="0" smtClean="0"/>
              <a:t> </a:t>
            </a:r>
            <a:r>
              <a:rPr lang="en-US" sz="1700" dirty="0" err="1" smtClean="0"/>
              <a:t>Mohmmed</a:t>
            </a:r>
            <a:r>
              <a:rPr lang="en-US" sz="1700" dirty="0" smtClean="0"/>
              <a:t> Al-</a:t>
            </a:r>
            <a:r>
              <a:rPr lang="en-US" sz="1700" dirty="0" err="1" smtClean="0"/>
              <a:t>Yaeesh</a:t>
            </a:r>
            <a:r>
              <a:rPr lang="en-US" sz="1700" dirty="0" smtClean="0"/>
              <a:t>,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 smtClean="0"/>
              <a:t>We would to inform you that we honored to accepted your request in order to prepare and implement a marketing campaign on Social networking sites aim to increase the percentage of store visitors by </a:t>
            </a:r>
            <a:r>
              <a:rPr lang="en-US" sz="1900" b="1" dirty="0" smtClean="0">
                <a:solidFill>
                  <a:srgbClr val="7030A0"/>
                </a:solidFill>
              </a:rPr>
              <a:t>50% </a:t>
            </a:r>
            <a:r>
              <a:rPr lang="en-US" sz="1700" dirty="0" smtClean="0"/>
              <a:t>and achieve a return on investment of no less than </a:t>
            </a:r>
            <a:r>
              <a:rPr lang="en-US" sz="1900" b="1" dirty="0" smtClean="0">
                <a:solidFill>
                  <a:srgbClr val="7030A0"/>
                </a:solidFill>
              </a:rPr>
              <a:t>30% </a:t>
            </a:r>
            <a:r>
              <a:rPr lang="en-US" sz="1700" dirty="0" smtClean="0"/>
              <a:t>. In addition, the best day for us is </a:t>
            </a:r>
            <a:r>
              <a:rPr lang="en-US" sz="1700" b="1" u="sng" dirty="0" smtClean="0">
                <a:solidFill>
                  <a:srgbClr val="7030A0"/>
                </a:solidFill>
              </a:rPr>
              <a:t>27 Nov ,2020 at 7:00 PM</a:t>
            </a:r>
            <a:r>
              <a:rPr lang="en-US" sz="1700" dirty="0" smtClean="0"/>
              <a:t>.</a:t>
            </a:r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r>
              <a:rPr lang="en-US" sz="1700" b="1" dirty="0" smtClean="0"/>
              <a:t>For your information about marketing campaign:</a:t>
            </a:r>
          </a:p>
          <a:p>
            <a:pPr marL="0" indent="0">
              <a:buNone/>
            </a:pPr>
            <a:r>
              <a:rPr lang="en-US" sz="1700" b="1" dirty="0" smtClean="0">
                <a:solidFill>
                  <a:srgbClr val="C00000"/>
                </a:solidFill>
              </a:rPr>
              <a:t>Cost per impression (CPI)= </a:t>
            </a:r>
            <a:r>
              <a:rPr lang="en-US" sz="1700" dirty="0" smtClean="0">
                <a:solidFill>
                  <a:srgbClr val="7030A0"/>
                </a:solidFill>
              </a:rPr>
              <a:t>$1000</a:t>
            </a:r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r>
              <a:rPr lang="en-US" sz="1700" b="1" dirty="0" smtClean="0"/>
              <a:t>Hint: </a:t>
            </a:r>
            <a:r>
              <a:rPr lang="en-US" sz="1700" dirty="0" smtClean="0"/>
              <a:t>The cost is for every thousand (</a:t>
            </a:r>
            <a:r>
              <a:rPr lang="en-US" sz="1700" dirty="0" smtClean="0">
                <a:solidFill>
                  <a:srgbClr val="7030A0"/>
                </a:solidFill>
              </a:rPr>
              <a:t>1000</a:t>
            </a:r>
            <a:r>
              <a:rPr lang="en-US" sz="1700" dirty="0" smtClean="0"/>
              <a:t>) views of your advertisement.</a:t>
            </a:r>
          </a:p>
          <a:p>
            <a:pPr marL="0" indent="0">
              <a:buNone/>
            </a:pPr>
            <a:r>
              <a:rPr lang="en-US" sz="1700" b="1" dirty="0" smtClean="0"/>
              <a:t>Ex: </a:t>
            </a:r>
            <a:r>
              <a:rPr lang="en-US" sz="1700" dirty="0" smtClean="0"/>
              <a:t>The cost per view of the platform is </a:t>
            </a:r>
            <a:r>
              <a:rPr lang="en-US" sz="1700" dirty="0" smtClean="0">
                <a:solidFill>
                  <a:srgbClr val="7030A0"/>
                </a:solidFill>
              </a:rPr>
              <a:t>100</a:t>
            </a:r>
            <a:r>
              <a:rPr lang="en-US" sz="1700" dirty="0" smtClean="0"/>
              <a:t> </a:t>
            </a:r>
            <a:r>
              <a:rPr lang="en-US" sz="1700" dirty="0" err="1" smtClean="0"/>
              <a:t>Riylas</a:t>
            </a:r>
            <a:r>
              <a:rPr lang="en-US" sz="1700" dirty="0" smtClean="0"/>
              <a:t> and your ad gets </a:t>
            </a:r>
            <a:r>
              <a:rPr lang="en-US" sz="1700" b="1" dirty="0" smtClean="0">
                <a:solidFill>
                  <a:srgbClr val="7030A0"/>
                </a:solidFill>
              </a:rPr>
              <a:t>3000</a:t>
            </a:r>
            <a:r>
              <a:rPr lang="en-US" sz="1700" dirty="0" smtClean="0"/>
              <a:t> Riyals , then the cost will be </a:t>
            </a:r>
            <a:r>
              <a:rPr lang="en-US" sz="1700" dirty="0" smtClean="0">
                <a:solidFill>
                  <a:srgbClr val="7030A0"/>
                </a:solidFill>
              </a:rPr>
              <a:t>300</a:t>
            </a:r>
            <a:r>
              <a:rPr lang="en-US" sz="1700" dirty="0" smtClean="0"/>
              <a:t> Riyals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 smtClean="0"/>
              <a:t>Kindly , inform us know if the cost is suitable For you.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b="1" dirty="0" smtClean="0"/>
              <a:t>Thank you,</a:t>
            </a:r>
          </a:p>
          <a:p>
            <a:pPr marL="0" indent="0">
              <a:buNone/>
            </a:pPr>
            <a:r>
              <a:rPr lang="en-US" sz="1700" i="1" dirty="0" smtClean="0"/>
              <a:t>Amit </a:t>
            </a:r>
            <a:r>
              <a:rPr lang="en-US" sz="1700" i="1" dirty="0" err="1" smtClean="0"/>
              <a:t>Nour</a:t>
            </a:r>
            <a:endParaRPr lang="en-US" sz="1700" i="1" dirty="0" smtClean="0"/>
          </a:p>
          <a:p>
            <a:endParaRPr lang="en-US" sz="1600" dirty="0"/>
          </a:p>
        </p:txBody>
      </p:sp>
      <p:pic>
        <p:nvPicPr>
          <p:cNvPr id="6" name="صوت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1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75"/>
    </mc:Choice>
    <mc:Fallback xmlns="">
      <p:transition spd="slow" advTm="19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 smtClean="0"/>
              <a:t>Subject: Re: </a:t>
            </a:r>
            <a:r>
              <a:rPr lang="en-US" sz="2400" dirty="0" smtClean="0"/>
              <a:t>Appointment for a meeting</a:t>
            </a:r>
            <a:br>
              <a:rPr lang="en-US" sz="2400" dirty="0" smtClean="0"/>
            </a:br>
            <a:r>
              <a:rPr lang="en-US" sz="2400" dirty="0" smtClean="0"/>
              <a:t>From:  </a:t>
            </a:r>
            <a:r>
              <a:rPr lang="en-US" sz="2400" dirty="0" smtClean="0">
                <a:hlinkClick r:id="rId4"/>
              </a:rPr>
              <a:t>ModernTrader@gmail.com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To: </a:t>
            </a:r>
            <a:r>
              <a:rPr lang="en-US" sz="2400" dirty="0" smtClean="0">
                <a:hlinkClick r:id="rId5" action="ppaction://hlinkpres?slideindex=1&amp;slidetitle="/>
              </a:rPr>
              <a:t>HoloDigital@gmail.com</a:t>
            </a:r>
            <a:endParaRPr lang="en-US" sz="24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8005"/>
          </a:xfrm>
          <a:ln>
            <a:solidFill>
              <a:srgbClr val="009999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700" b="1" dirty="0" smtClean="0"/>
              <a:t>Dear Sir/ Amit </a:t>
            </a:r>
            <a:r>
              <a:rPr lang="en-US" sz="1700" b="1" dirty="0" err="1" smtClean="0"/>
              <a:t>Nour</a:t>
            </a:r>
            <a:r>
              <a:rPr lang="en-US" sz="1700" b="1" dirty="0" smtClean="0"/>
              <a:t>, 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 smtClean="0"/>
              <a:t>We would like to inform you the day and cost are more suitable for our goals.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b="1" dirty="0" smtClean="0"/>
              <a:t>For more information:</a:t>
            </a:r>
          </a:p>
          <a:p>
            <a:pPr marL="0" indent="0">
              <a:buNone/>
            </a:pPr>
            <a:r>
              <a:rPr lang="en-US" sz="1700" b="1" dirty="0" smtClean="0">
                <a:solidFill>
                  <a:srgbClr val="C00000"/>
                </a:solidFill>
              </a:rPr>
              <a:t>Return on investment (ROI)= </a:t>
            </a:r>
            <a:r>
              <a:rPr lang="en-US" sz="1700" dirty="0" smtClean="0">
                <a:solidFill>
                  <a:srgbClr val="7030A0"/>
                </a:solidFill>
              </a:rPr>
              <a:t>Campaign income-Cost/Cost*100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7030A0"/>
                </a:solidFill>
              </a:rPr>
              <a:t>800-500/500*100 = 300/500*100 =60%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b="1" dirty="0" smtClean="0">
                <a:solidFill>
                  <a:srgbClr val="C00000"/>
                </a:solidFill>
              </a:rPr>
              <a:t>Conversion Rate= </a:t>
            </a:r>
            <a:r>
              <a:rPr lang="en-US" sz="1700" dirty="0" smtClean="0">
                <a:solidFill>
                  <a:srgbClr val="7030A0"/>
                </a:solidFill>
              </a:rPr>
              <a:t>Conversion /Visits*100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7030A0"/>
                </a:solidFill>
              </a:rPr>
              <a:t>50/100*100= 50% 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b="1" dirty="0" smtClean="0"/>
              <a:t>Many thanks,</a:t>
            </a:r>
          </a:p>
          <a:p>
            <a:pPr marL="0" indent="0">
              <a:buNone/>
            </a:pPr>
            <a:r>
              <a:rPr lang="en-US" sz="1600" i="1" dirty="0" err="1" smtClean="0"/>
              <a:t>Latifa</a:t>
            </a:r>
            <a:r>
              <a:rPr lang="en-US" sz="1600" i="1" dirty="0" smtClean="0"/>
              <a:t> </a:t>
            </a:r>
            <a:r>
              <a:rPr lang="en-US" sz="1600" i="1" dirty="0" err="1" smtClean="0"/>
              <a:t>Mohmmed</a:t>
            </a:r>
            <a:r>
              <a:rPr lang="en-US" sz="1600" i="1" dirty="0" smtClean="0"/>
              <a:t> Al-</a:t>
            </a:r>
            <a:r>
              <a:rPr lang="en-US" sz="1600" i="1" dirty="0" err="1" smtClean="0"/>
              <a:t>Yaeesh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i="1" dirty="0" smtClean="0"/>
              <a:t>Head of Modern Trader Store</a:t>
            </a:r>
            <a:endParaRPr lang="en-US" sz="1600" dirty="0" smtClean="0"/>
          </a:p>
          <a:p>
            <a:pPr marL="0" indent="0">
              <a:buNone/>
            </a:pPr>
            <a:endParaRPr lang="en-US" sz="1700" dirty="0" smtClean="0"/>
          </a:p>
          <a:p>
            <a:endParaRPr lang="en-US" sz="1600" dirty="0"/>
          </a:p>
        </p:txBody>
      </p:sp>
      <p:pic>
        <p:nvPicPr>
          <p:cNvPr id="6" name="صوت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8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39"/>
    </mc:Choice>
    <mc:Fallback xmlns="">
      <p:transition spd="slow" advTm="21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8966" y="97545"/>
            <a:ext cx="2438611" cy="1304657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 smtClean="0">
                <a:solidFill>
                  <a:srgbClr val="7030A0"/>
                </a:solidFill>
              </a:rPr>
              <a:t>THANK</a:t>
            </a:r>
          </a:p>
          <a:p>
            <a:pPr marL="0" indent="0" algn="ctr">
              <a:buNone/>
            </a:pPr>
            <a:r>
              <a:rPr lang="en-US" sz="5400" b="1" dirty="0" smtClean="0">
                <a:solidFill>
                  <a:srgbClr val="FFC000"/>
                </a:solidFill>
              </a:rPr>
              <a:t>YOU</a:t>
            </a:r>
          </a:p>
          <a:p>
            <a:pPr marL="0" indent="0" algn="ctr">
              <a:buNone/>
            </a:pPr>
            <a:r>
              <a:rPr lang="en-US" sz="5400" dirty="0" smtClean="0">
                <a:solidFill>
                  <a:srgbClr val="7030A0"/>
                </a:solidFill>
              </a:rPr>
              <a:t>For </a:t>
            </a:r>
          </a:p>
          <a:p>
            <a:pPr marL="0" indent="0" algn="ctr">
              <a:buNone/>
            </a:pPr>
            <a:r>
              <a:rPr lang="en-US" sz="5400" b="1" dirty="0" smtClean="0">
                <a:solidFill>
                  <a:srgbClr val="FFC000"/>
                </a:solidFill>
              </a:rPr>
              <a:t>LISTENING </a:t>
            </a:r>
          </a:p>
          <a:p>
            <a:pPr marL="0" indent="0" algn="ctr">
              <a:buNone/>
            </a:pPr>
            <a:r>
              <a:rPr lang="en-US" sz="5400" b="1" dirty="0" smtClean="0">
                <a:solidFill>
                  <a:srgbClr val="7030A0"/>
                </a:solidFill>
              </a:rPr>
              <a:t>ME</a:t>
            </a:r>
            <a:endParaRPr lang="en-US" sz="5400" b="1" dirty="0">
              <a:solidFill>
                <a:srgbClr val="7030A0"/>
              </a:solidFill>
            </a:endParaRPr>
          </a:p>
        </p:txBody>
      </p:sp>
      <p:cxnSp>
        <p:nvCxnSpPr>
          <p:cNvPr id="7" name="رابط مستقيم 6"/>
          <p:cNvCxnSpPr/>
          <p:nvPr/>
        </p:nvCxnSpPr>
        <p:spPr>
          <a:xfrm flipH="1">
            <a:off x="8775511" y="2129051"/>
            <a:ext cx="40943" cy="3848668"/>
          </a:xfrm>
          <a:prstGeom prst="line">
            <a:avLst/>
          </a:prstGeom>
          <a:ln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رابط مستقيم 9"/>
          <p:cNvCxnSpPr/>
          <p:nvPr/>
        </p:nvCxnSpPr>
        <p:spPr>
          <a:xfrm flipH="1">
            <a:off x="3279932" y="2129051"/>
            <a:ext cx="50043" cy="3848668"/>
          </a:xfrm>
          <a:prstGeom prst="line">
            <a:avLst/>
          </a:prstGeom>
          <a:ln>
            <a:solidFill>
              <a:srgbClr val="0099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صوت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33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2"/>
    </mc:Choice>
    <mc:Fallback xmlns="">
      <p:transition spd="slow" advTm="2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/>
          </a:p>
        </p:txBody>
      </p:sp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725334"/>
              </p:ext>
            </p:extLst>
          </p:nvPr>
        </p:nvGraphicFramePr>
        <p:xfrm>
          <a:off x="300251" y="122830"/>
          <a:ext cx="11053549" cy="6735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مربع نص 6"/>
          <p:cNvSpPr txBox="1"/>
          <p:nvPr/>
        </p:nvSpPr>
        <p:spPr>
          <a:xfrm>
            <a:off x="4189863" y="2825087"/>
            <a:ext cx="33164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7030A0"/>
                </a:solidFill>
              </a:rPr>
              <a:t>Supply Chain Management </a:t>
            </a:r>
            <a:endParaRPr lang="en-US" sz="2400" b="1" dirty="0">
              <a:solidFill>
                <a:srgbClr val="7030A0"/>
              </a:solidFill>
            </a:endParaRPr>
          </a:p>
        </p:txBody>
      </p:sp>
      <p:pic>
        <p:nvPicPr>
          <p:cNvPr id="8" name="صورة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84143" cy="1173707"/>
          </a:xfrm>
          <a:prstGeom prst="rect">
            <a:avLst/>
          </a:prstGeom>
        </p:spPr>
      </p:pic>
      <p:pic>
        <p:nvPicPr>
          <p:cNvPr id="9" name="صورة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289" y="0"/>
            <a:ext cx="2440177" cy="1303547"/>
          </a:xfrm>
          <a:prstGeom prst="rect">
            <a:avLst/>
          </a:prstGeom>
        </p:spPr>
      </p:pic>
      <p:pic>
        <p:nvPicPr>
          <p:cNvPr id="24" name="صوت 2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1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796"/>
    </mc:Choice>
    <mc:Fallback xmlns="">
      <p:transition spd="slow" advTm="165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596788" y="1351128"/>
            <a:ext cx="9757012" cy="339560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graphicFrame>
        <p:nvGraphicFramePr>
          <p:cNvPr id="5" name="رسم تخطيطي 4"/>
          <p:cNvGraphicFramePr/>
          <p:nvPr>
            <p:extLst>
              <p:ext uri="{D42A27DB-BD31-4B8C-83A1-F6EECF244321}">
                <p14:modId xmlns:p14="http://schemas.microsoft.com/office/powerpoint/2010/main" val="1889350716"/>
              </p:ext>
            </p:extLst>
          </p:nvPr>
        </p:nvGraphicFramePr>
        <p:xfrm>
          <a:off x="1514901" y="1527981"/>
          <a:ext cx="8645099" cy="51184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عنصر نائب للمحتوى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صورة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046" y="0"/>
            <a:ext cx="3279932" cy="1402202"/>
          </a:xfrm>
          <a:prstGeom prst="rect">
            <a:avLst/>
          </a:prstGeom>
        </p:spPr>
      </p:pic>
      <p:pic>
        <p:nvPicPr>
          <p:cNvPr id="8" name="صورة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53389" y="0"/>
            <a:ext cx="2438611" cy="1304657"/>
          </a:xfrm>
          <a:prstGeom prst="rect">
            <a:avLst/>
          </a:prstGeom>
        </p:spPr>
      </p:pic>
      <p:pic>
        <p:nvPicPr>
          <p:cNvPr id="12" name="صوت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94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2"/>
    </mc:Choice>
    <mc:Fallback xmlns="">
      <p:transition spd="slow" advTm="15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1651379"/>
            <a:ext cx="10515600" cy="1050878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Business Problem 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2885497"/>
            <a:ext cx="10515600" cy="329146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FFC000"/>
                </a:solidFill>
              </a:rPr>
              <a:t>You have been recruited to be in charge of the Modern Trader Store.</a:t>
            </a:r>
            <a:r>
              <a:rPr lang="ar-SA" dirty="0" smtClean="0">
                <a:solidFill>
                  <a:srgbClr val="FFC000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The store offers a wide variety of luxury products targeting the middle class of society.</a:t>
            </a:r>
            <a:r>
              <a:rPr lang="ar-SA" dirty="0" smtClean="0">
                <a:solidFill>
                  <a:srgbClr val="FFC000"/>
                </a:solidFill>
              </a:rPr>
              <a:t> </a:t>
            </a:r>
            <a:r>
              <a:rPr lang="en-US" dirty="0" smtClean="0">
                <a:solidFill>
                  <a:srgbClr val="FFC000"/>
                </a:solidFill>
              </a:rPr>
              <a:t>You have to perform a number of different tasks in order to help the store </a:t>
            </a:r>
            <a:r>
              <a:rPr lang="en-US" u="sng" dirty="0" smtClean="0">
                <a:solidFill>
                  <a:srgbClr val="7030A0"/>
                </a:solidFill>
              </a:rPr>
              <a:t>to increase sales and marketing.</a:t>
            </a:r>
            <a:endParaRPr lang="en-US" u="sng" dirty="0">
              <a:solidFill>
                <a:srgbClr val="7030A0"/>
              </a:solidFill>
            </a:endParaRP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3512" y="5040894"/>
            <a:ext cx="3065060" cy="3065060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340" y="48772"/>
            <a:ext cx="2438611" cy="1304657"/>
          </a:xfrm>
          <a:prstGeom prst="rect">
            <a:avLst/>
          </a:prstGeom>
        </p:spPr>
      </p:pic>
      <p:pic>
        <p:nvPicPr>
          <p:cNvPr id="6" name="صورة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pic>
        <p:nvPicPr>
          <p:cNvPr id="9" name="صوت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955"/>
    </mc:Choice>
    <mc:Fallback xmlns="">
      <p:transition spd="slow" advTm="21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  <p:graphicFrame>
        <p:nvGraphicFramePr>
          <p:cNvPr id="4" name="عنصر نائب للمحتوى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0328617"/>
              </p:ext>
            </p:extLst>
          </p:nvPr>
        </p:nvGraphicFramePr>
        <p:xfrm>
          <a:off x="838200" y="1064525"/>
          <a:ext cx="10515600" cy="511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مربع نص 4"/>
          <p:cNvSpPr txBox="1"/>
          <p:nvPr/>
        </p:nvSpPr>
        <p:spPr>
          <a:xfrm>
            <a:off x="3316406" y="4176215"/>
            <a:ext cx="627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7030A0"/>
                </a:solidFill>
              </a:rPr>
              <a:t>1</a:t>
            </a:r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6" name="مربع نص 5"/>
          <p:cNvSpPr txBox="1"/>
          <p:nvPr/>
        </p:nvSpPr>
        <p:spPr>
          <a:xfrm>
            <a:off x="8311487" y="4299045"/>
            <a:ext cx="709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7030A0"/>
                </a:solidFill>
              </a:rPr>
              <a:t>2</a:t>
            </a:r>
            <a:endParaRPr lang="en-US" sz="2400" b="1" dirty="0">
              <a:solidFill>
                <a:srgbClr val="7030A0"/>
              </a:solidFill>
            </a:endParaRPr>
          </a:p>
        </p:txBody>
      </p:sp>
      <p:pic>
        <p:nvPicPr>
          <p:cNvPr id="7" name="صورة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474" y="0"/>
            <a:ext cx="3279932" cy="1402202"/>
          </a:xfrm>
          <a:prstGeom prst="rect">
            <a:avLst/>
          </a:prstGeom>
        </p:spPr>
      </p:pic>
      <p:pic>
        <p:nvPicPr>
          <p:cNvPr id="8" name="صورة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53389" y="0"/>
            <a:ext cx="2438611" cy="1304657"/>
          </a:xfrm>
          <a:prstGeom prst="rect">
            <a:avLst/>
          </a:prstGeom>
        </p:spPr>
      </p:pic>
      <p:pic>
        <p:nvPicPr>
          <p:cNvPr id="10" name="صوت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4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52"/>
    </mc:Choice>
    <mc:Fallback xmlns="">
      <p:transition spd="slow" advTm="23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838200" y="1402202"/>
            <a:ext cx="10515600" cy="876974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rgbClr val="7030A0"/>
                </a:solidFill>
              </a:rPr>
              <a:t>The First </a:t>
            </a:r>
            <a:r>
              <a:rPr lang="en-US" dirty="0">
                <a:solidFill>
                  <a:srgbClr val="7030A0"/>
                </a:solidFill>
              </a:rPr>
              <a:t>T</a:t>
            </a:r>
            <a:r>
              <a:rPr lang="en-US" dirty="0" smtClean="0">
                <a:solidFill>
                  <a:srgbClr val="7030A0"/>
                </a:solidFill>
              </a:rPr>
              <a:t>ask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2524835"/>
            <a:ext cx="10515600" cy="3652127"/>
          </a:xfrm>
          <a:ln>
            <a:solidFill>
              <a:srgbClr val="009999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FFC000"/>
                </a:solidFill>
              </a:rPr>
              <a:t>How will you plan to start e-commerce and create the first </a:t>
            </a:r>
            <a:r>
              <a:rPr lang="en-US" dirty="0" smtClean="0">
                <a:solidFill>
                  <a:srgbClr val="7030A0"/>
                </a:solidFill>
              </a:rPr>
              <a:t>100</a:t>
            </a:r>
            <a:r>
              <a:rPr lang="en-US" dirty="0" smtClean="0">
                <a:solidFill>
                  <a:srgbClr val="FFC000"/>
                </a:solidFill>
              </a:rPr>
              <a:t> orders through electronic sales channels? For a specific product?</a:t>
            </a:r>
          </a:p>
          <a:p>
            <a:pPr marL="0" indent="0" algn="ctr">
              <a:buNone/>
            </a:pPr>
            <a:endParaRPr lang="en-US" dirty="0">
              <a:solidFill>
                <a:srgbClr val="FFC000"/>
              </a:solidFill>
            </a:endParaRPr>
          </a:p>
          <a:p>
            <a:pPr marL="0" indent="0" algn="ctr">
              <a:buNone/>
            </a:pPr>
            <a:endParaRPr lang="en-US" dirty="0" smtClean="0">
              <a:solidFill>
                <a:srgbClr val="FFC000"/>
              </a:solidFill>
            </a:endParaRPr>
          </a:p>
          <a:p>
            <a:pPr marL="0" indent="0" algn="ctr">
              <a:buNone/>
            </a:pPr>
            <a:r>
              <a:rPr lang="en-US" sz="2000" b="1" dirty="0" smtClean="0">
                <a:solidFill>
                  <a:srgbClr val="7030A0"/>
                </a:solidFill>
              </a:rPr>
              <a:t>Hint: </a:t>
            </a:r>
            <a:r>
              <a:rPr lang="en-US" sz="2000" dirty="0" smtClean="0">
                <a:solidFill>
                  <a:srgbClr val="FFC000"/>
                </a:solidFill>
              </a:rPr>
              <a:t>You have to develop an electronic selling plan for the purpose of selling the product offered by the store, which is (</a:t>
            </a:r>
            <a:r>
              <a:rPr lang="en-US" sz="2000" dirty="0" smtClean="0">
                <a:solidFill>
                  <a:srgbClr val="7030A0"/>
                </a:solidFill>
              </a:rPr>
              <a:t>a mobile wallet</a:t>
            </a:r>
            <a:r>
              <a:rPr lang="en-US" sz="2000" dirty="0" smtClean="0">
                <a:solidFill>
                  <a:srgbClr val="FFC000"/>
                </a:solidFill>
              </a:rPr>
              <a:t>) quantity (</a:t>
            </a:r>
            <a:r>
              <a:rPr lang="en-US" sz="2000" dirty="0" smtClean="0">
                <a:solidFill>
                  <a:srgbClr val="7030A0"/>
                </a:solidFill>
              </a:rPr>
              <a:t>100</a:t>
            </a:r>
            <a:r>
              <a:rPr lang="en-US" sz="2000" dirty="0" smtClean="0">
                <a:solidFill>
                  <a:srgbClr val="FFC000"/>
                </a:solidFill>
              </a:rPr>
              <a:t>)</a:t>
            </a:r>
          </a:p>
          <a:p>
            <a:endParaRPr lang="en-US" dirty="0"/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3389" y="0"/>
            <a:ext cx="2438611" cy="1304657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6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33"/>
    </mc:Choice>
    <mc:Fallback xmlns="">
      <p:transition spd="slow" advTm="19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8023" y="48772"/>
            <a:ext cx="2438611" cy="1304657"/>
          </a:xfrm>
          <a:prstGeom prst="rect">
            <a:avLst/>
          </a:prstGeom>
        </p:spPr>
      </p:pic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3302757"/>
            <a:ext cx="10515600" cy="28742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solidFill>
                  <a:srgbClr val="7030A0"/>
                </a:solidFill>
              </a:rPr>
              <a:t>Where will you sell the product online?</a:t>
            </a:r>
            <a:endParaRPr lang="en-US" sz="4400" dirty="0">
              <a:solidFill>
                <a:srgbClr val="7030A0"/>
              </a:solidFill>
            </a:endParaRPr>
          </a:p>
        </p:txBody>
      </p:sp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94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4"/>
    </mc:Choice>
    <mc:Fallback xmlns="">
      <p:transition spd="slow" advTm="5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عنصر نائب للمحتوى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742" y="2047164"/>
            <a:ext cx="3843196" cy="38431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صورة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0580" y="197244"/>
            <a:ext cx="2438611" cy="1304657"/>
          </a:xfrm>
          <a:prstGeom prst="rect">
            <a:avLst/>
          </a:prstGeom>
        </p:spPr>
      </p:pic>
      <p:pic>
        <p:nvPicPr>
          <p:cNvPr id="6" name="صورة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79932" cy="1402202"/>
          </a:xfrm>
          <a:prstGeom prst="rect">
            <a:avLst/>
          </a:prstGeom>
        </p:spPr>
      </p:pic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8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37"/>
    </mc:Choice>
    <mc:Fallback xmlns="">
      <p:transition spd="slow" advTm="11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صورة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5320" y="46761"/>
            <a:ext cx="2438611" cy="1304657"/>
          </a:xfrm>
          <a:prstGeom prst="rect">
            <a:avLst/>
          </a:prstGeom>
        </p:spPr>
      </p:pic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838200" y="3275463"/>
            <a:ext cx="10515600" cy="29015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7030A0"/>
                </a:solidFill>
              </a:rPr>
              <a:t>What criteria will you take into consideration to choose the sales channel based on the product?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4" name="صورة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011"/>
            <a:ext cx="3279932" cy="1402202"/>
          </a:xfrm>
          <a:prstGeom prst="rect">
            <a:avLst/>
          </a:prstGeom>
        </p:spPr>
      </p:pic>
      <p:pic>
        <p:nvPicPr>
          <p:cNvPr id="8" name="صوت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73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4"/>
    </mc:Choice>
    <mc:Fallback xmlns="">
      <p:transition spd="slow" advTm="10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553</Words>
  <Application>Microsoft Office PowerPoint</Application>
  <PresentationFormat>ملء الشاشة</PresentationFormat>
  <Paragraphs>96</Paragraphs>
  <Slides>17</Slides>
  <Notes>1</Notes>
  <HiddenSlides>0</HiddenSlides>
  <MMClips>17</MMClips>
  <ScaleCrop>false</ScaleCrop>
  <HeadingPairs>
    <vt:vector size="6" baseType="variant">
      <vt:variant>
        <vt:lpstr>الخطوط المستخدمة</vt:lpstr>
      </vt:variant>
      <vt:variant>
        <vt:i4>4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نسق Office</vt:lpstr>
      <vt:lpstr>Future Retail Program(E-Commerce)</vt:lpstr>
      <vt:lpstr>عرض تقديمي في PowerPoint</vt:lpstr>
      <vt:lpstr>عرض تقديمي في PowerPoint</vt:lpstr>
      <vt:lpstr>Business Problem </vt:lpstr>
      <vt:lpstr>عرض تقديمي في PowerPoint</vt:lpstr>
      <vt:lpstr>The First Task</vt:lpstr>
      <vt:lpstr>عرض تقديمي في PowerPoint</vt:lpstr>
      <vt:lpstr> </vt:lpstr>
      <vt:lpstr>عرض تقديمي في PowerPoint</vt:lpstr>
      <vt:lpstr>عرض تقديمي في PowerPoint</vt:lpstr>
      <vt:lpstr> </vt:lpstr>
      <vt:lpstr>عرض تقديمي في PowerPoint</vt:lpstr>
      <vt:lpstr>The Second Task </vt:lpstr>
      <vt:lpstr>Subject: Appointment for a meeting From:  ModernTrader@gmail.com To: HoloDigital@gmail.com</vt:lpstr>
      <vt:lpstr>Subject: Re: Appointment for a meeting From:  ModernTrader@gmail.com To: HoloDigital@gmail.com</vt:lpstr>
      <vt:lpstr>Subject: Re: Appointment for a meeting From:  ModernTrader@gmail.com To: HoloDigital@gmail.com</vt:lpstr>
      <vt:lpstr>عرض تقديمي في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 Retail Program(E-Commerce)</dc:title>
  <dc:creator>Latifa Alyaeesh</dc:creator>
  <cp:lastModifiedBy>Latifa Alyaeesh</cp:lastModifiedBy>
  <cp:revision>58</cp:revision>
  <dcterms:created xsi:type="dcterms:W3CDTF">2020-11-25T12:29:31Z</dcterms:created>
  <dcterms:modified xsi:type="dcterms:W3CDTF">2020-11-26T14:55:05Z</dcterms:modified>
</cp:coreProperties>
</file>

<file path=docProps/thumbnail.jpeg>
</file>